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0" r:id="rId1"/>
    <p:sldMasterId id="2147483776" r:id="rId2"/>
    <p:sldMasterId id="2147483817" r:id="rId3"/>
  </p:sldMasterIdLst>
  <p:notesMasterIdLst>
    <p:notesMasterId r:id="rId19"/>
  </p:notesMasterIdLst>
  <p:handoutMasterIdLst>
    <p:handoutMasterId r:id="rId20"/>
  </p:handoutMasterIdLst>
  <p:sldIdLst>
    <p:sldId id="506" r:id="rId4"/>
    <p:sldId id="396" r:id="rId5"/>
    <p:sldId id="257" r:id="rId6"/>
    <p:sldId id="508" r:id="rId7"/>
    <p:sldId id="519" r:id="rId8"/>
    <p:sldId id="517" r:id="rId9"/>
    <p:sldId id="520" r:id="rId10"/>
    <p:sldId id="501" r:id="rId11"/>
    <p:sldId id="497" r:id="rId12"/>
    <p:sldId id="521" r:id="rId13"/>
    <p:sldId id="454" r:id="rId14"/>
    <p:sldId id="522" r:id="rId15"/>
    <p:sldId id="518" r:id="rId16"/>
    <p:sldId id="516" r:id="rId17"/>
    <p:sldId id="523" r:id="rId18"/>
  </p:sldIdLst>
  <p:sldSz cx="12188825"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8" userDrawn="1">
          <p15:clr>
            <a:srgbClr val="A4A3A4"/>
          </p15:clr>
        </p15:guide>
        <p15:guide id="2" pos="3839">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E70"/>
    <a:srgbClr val="FFFFFF"/>
    <a:srgbClr val="264E50"/>
    <a:srgbClr val="35656F"/>
    <a:srgbClr val="0D2345"/>
    <a:srgbClr val="000000"/>
    <a:srgbClr val="04B891"/>
    <a:srgbClr val="49898B"/>
    <a:srgbClr val="FEB8B6"/>
    <a:srgbClr val="0129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94DFB-9DED-4FAC-8535-CB8137A57DF7}" v="553" dt="2019-02-12T17:24:16.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2128" autoAdjust="0"/>
  </p:normalViewPr>
  <p:slideViewPr>
    <p:cSldViewPr snapToGrid="0" snapToObjects="1">
      <p:cViewPr varScale="1">
        <p:scale>
          <a:sx n="101" d="100"/>
          <a:sy n="101" d="100"/>
        </p:scale>
        <p:origin x="798" y="114"/>
      </p:cViewPr>
      <p:guideLst>
        <p:guide orient="horz" pos="3408"/>
        <p:guide pos="3839"/>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p:scale>
          <a:sx n="60" d="100"/>
          <a:sy n="60" d="100"/>
        </p:scale>
        <p:origin x="34" y="7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benutzer" providerId="Windows Live" clId="Web-{EF454E19-62FF-4979-97A8-5B41167BE03D}"/>
    <pc:docChg chg="addSld delSld modSld">
      <pc:chgData name="Gastbenutzer" userId="" providerId="Windows Live" clId="Web-{EF454E19-62FF-4979-97A8-5B41167BE03D}" dt="2018-12-03T08:29:08.456" v="40"/>
      <pc:docMkLst>
        <pc:docMk/>
      </pc:docMkLst>
      <pc:sldChg chg="modSp">
        <pc:chgData name="Gastbenutzer" userId="" providerId="Windows Live" clId="Web-{EF454E19-62FF-4979-97A8-5B41167BE03D}" dt="2018-12-03T08:22:12.614" v="2" actId="20577"/>
        <pc:sldMkLst>
          <pc:docMk/>
          <pc:sldMk cId="2282702111" sldId="508"/>
        </pc:sldMkLst>
        <pc:spChg chg="mod">
          <ac:chgData name="Gastbenutzer" userId="" providerId="Windows Live" clId="Web-{EF454E19-62FF-4979-97A8-5B41167BE03D}" dt="2018-12-03T08:22:12.614" v="2" actId="20577"/>
          <ac:spMkLst>
            <pc:docMk/>
            <pc:sldMk cId="2282702111" sldId="508"/>
            <ac:spMk id="35" creationId="{F5699642-1FC9-4291-9823-DA23B99F193B}"/>
          </ac:spMkLst>
        </pc:spChg>
      </pc:sldChg>
      <pc:sldChg chg="addSp delSp modSp">
        <pc:chgData name="Gastbenutzer" userId="" providerId="Windows Live" clId="Web-{EF454E19-62FF-4979-97A8-5B41167BE03D}" dt="2018-12-03T08:28:33.300" v="33"/>
        <pc:sldMkLst>
          <pc:docMk/>
          <pc:sldMk cId="2282926317" sldId="517"/>
        </pc:sldMkLst>
        <pc:grpChg chg="add del">
          <ac:chgData name="Gastbenutzer" userId="" providerId="Windows Live" clId="Web-{EF454E19-62FF-4979-97A8-5B41167BE03D}" dt="2018-12-03T08:27:52.066" v="28"/>
          <ac:grpSpMkLst>
            <pc:docMk/>
            <pc:sldMk cId="2282926317" sldId="517"/>
            <ac:grpSpMk id="3" creationId="{00000000-0000-0000-0000-000000000000}"/>
          </ac:grpSpMkLst>
        </pc:grpChg>
        <pc:grpChg chg="add del">
          <ac:chgData name="Gastbenutzer" userId="" providerId="Windows Live" clId="Web-{EF454E19-62FF-4979-97A8-5B41167BE03D}" dt="2018-12-03T08:27:49.316" v="27"/>
          <ac:grpSpMkLst>
            <pc:docMk/>
            <pc:sldMk cId="2282926317" sldId="517"/>
            <ac:grpSpMk id="4" creationId="{00000000-0000-0000-0000-000000000000}"/>
          </ac:grpSpMkLst>
        </pc:grpChg>
        <pc:grpChg chg="add del">
          <ac:chgData name="Gastbenutzer" userId="" providerId="Windows Live" clId="Web-{EF454E19-62FF-4979-97A8-5B41167BE03D}" dt="2018-12-03T08:27:46.675" v="26"/>
          <ac:grpSpMkLst>
            <pc:docMk/>
            <pc:sldMk cId="2282926317" sldId="517"/>
            <ac:grpSpMk id="5" creationId="{00000000-0000-0000-0000-000000000000}"/>
          </ac:grpSpMkLst>
        </pc:grpChg>
        <pc:grpChg chg="add del">
          <ac:chgData name="Gastbenutzer" userId="" providerId="Windows Live" clId="Web-{EF454E19-62FF-4979-97A8-5B41167BE03D}" dt="2018-12-03T08:27:43.503" v="25"/>
          <ac:grpSpMkLst>
            <pc:docMk/>
            <pc:sldMk cId="2282926317" sldId="517"/>
            <ac:grpSpMk id="6" creationId="{00000000-0000-0000-0000-000000000000}"/>
          </ac:grpSpMkLst>
        </pc:grpChg>
        <pc:grpChg chg="add del">
          <ac:chgData name="Gastbenutzer" userId="" providerId="Windows Live" clId="Web-{EF454E19-62FF-4979-97A8-5B41167BE03D}" dt="2018-12-03T08:28:06.362" v="31"/>
          <ac:grpSpMkLst>
            <pc:docMk/>
            <pc:sldMk cId="2282926317" sldId="517"/>
            <ac:grpSpMk id="20" creationId="{80DAF399-6EE2-4670-9BA0-9587882929B0}"/>
          </ac:grpSpMkLst>
        </pc:grpChg>
        <pc:picChg chg="add del mod">
          <ac:chgData name="Gastbenutzer" userId="" providerId="Windows Live" clId="Web-{EF454E19-62FF-4979-97A8-5B41167BE03D}" dt="2018-12-03T08:26:05.894" v="5"/>
          <ac:picMkLst>
            <pc:docMk/>
            <pc:sldMk cId="2282926317" sldId="517"/>
            <ac:picMk id="7" creationId="{D11839D6-EBCD-4CB2-9997-1018C6D6FEDA}"/>
          </ac:picMkLst>
        </pc:picChg>
        <pc:picChg chg="add del mod">
          <ac:chgData name="Gastbenutzer" userId="" providerId="Windows Live" clId="Web-{EF454E19-62FF-4979-97A8-5B41167BE03D}" dt="2018-12-03T08:28:02.831" v="30"/>
          <ac:picMkLst>
            <pc:docMk/>
            <pc:sldMk cId="2282926317" sldId="517"/>
            <ac:picMk id="9" creationId="{01035176-816E-4C79-8270-3F87A8625833}"/>
          </ac:picMkLst>
        </pc:picChg>
        <pc:picChg chg="add del mod">
          <ac:chgData name="Gastbenutzer" userId="" providerId="Windows Live" clId="Web-{EF454E19-62FF-4979-97A8-5B41167BE03D}" dt="2018-12-03T08:27:40.863" v="24"/>
          <ac:picMkLst>
            <pc:docMk/>
            <pc:sldMk cId="2282926317" sldId="517"/>
            <ac:picMk id="11" creationId="{EC9FA2AC-409A-42B7-AE65-F596BD608D09}"/>
          </ac:picMkLst>
        </pc:picChg>
        <pc:picChg chg="add del mod">
          <ac:chgData name="Gastbenutzer" userId="" providerId="Windows Live" clId="Web-{EF454E19-62FF-4979-97A8-5B41167BE03D}" dt="2018-12-03T08:27:35.034" v="22"/>
          <ac:picMkLst>
            <pc:docMk/>
            <pc:sldMk cId="2282926317" sldId="517"/>
            <ac:picMk id="13" creationId="{5C5325A3-C9AA-4236-BEBE-F7F98425E056}"/>
          </ac:picMkLst>
        </pc:picChg>
        <pc:picChg chg="add del mod">
          <ac:chgData name="Gastbenutzer" userId="" providerId="Windows Live" clId="Web-{EF454E19-62FF-4979-97A8-5B41167BE03D}" dt="2018-12-03T08:28:33.300" v="33"/>
          <ac:picMkLst>
            <pc:docMk/>
            <pc:sldMk cId="2282926317" sldId="517"/>
            <ac:picMk id="16" creationId="{C58C3F89-EAFE-4787-83A4-53332DF1123E}"/>
          </ac:picMkLst>
        </pc:picChg>
        <pc:picChg chg="mod">
          <ac:chgData name="Gastbenutzer" userId="" providerId="Windows Live" clId="Web-{EF454E19-62FF-4979-97A8-5B41167BE03D}" dt="2018-12-03T08:26:33.035" v="10" actId="1076"/>
          <ac:picMkLst>
            <pc:docMk/>
            <pc:sldMk cId="2282926317" sldId="517"/>
            <ac:picMk id="21" creationId="{7B1C0B62-316B-447D-AD82-20E82D591C4B}"/>
          </ac:picMkLst>
        </pc:picChg>
      </pc:sldChg>
    </pc:docChg>
  </pc:docChgLst>
  <pc:docChgLst>
    <pc:chgData name="Peter Jeitschko" userId="6a8b09baecf9bb17" providerId="LiveId" clId="{8C194DFB-9DED-4FAC-8535-CB8137A57DF7}"/>
    <pc:docChg chg="addSld modSld">
      <pc:chgData name="Peter Jeitschko" userId="6a8b09baecf9bb17" providerId="LiveId" clId="{8C194DFB-9DED-4FAC-8535-CB8137A57DF7}" dt="2019-02-12T17:24:16.509" v="552"/>
      <pc:docMkLst>
        <pc:docMk/>
      </pc:docMkLst>
      <pc:sldChg chg="modTransition">
        <pc:chgData name="Peter Jeitschko" userId="6a8b09baecf9bb17" providerId="LiveId" clId="{8C194DFB-9DED-4FAC-8535-CB8137A57DF7}" dt="2019-02-12T17:23:27.923" v="479"/>
        <pc:sldMkLst>
          <pc:docMk/>
          <pc:sldMk cId="471642363" sldId="454"/>
        </pc:sldMkLst>
      </pc:sldChg>
      <pc:sldChg chg="modTransition">
        <pc:chgData name="Peter Jeitschko" userId="6a8b09baecf9bb17" providerId="LiveId" clId="{8C194DFB-9DED-4FAC-8535-CB8137A57DF7}" dt="2019-02-12T17:22:38.702" v="403"/>
        <pc:sldMkLst>
          <pc:docMk/>
          <pc:sldMk cId="267112592" sldId="497"/>
        </pc:sldMkLst>
      </pc:sldChg>
      <pc:sldChg chg="modSp">
        <pc:chgData name="Peter Jeitschko" userId="6a8b09baecf9bb17" providerId="LiveId" clId="{8C194DFB-9DED-4FAC-8535-CB8137A57DF7}" dt="2019-02-12T13:19:10.734" v="401" actId="20577"/>
        <pc:sldMkLst>
          <pc:docMk/>
          <pc:sldMk cId="2282702111" sldId="508"/>
        </pc:sldMkLst>
        <pc:spChg chg="mod">
          <ac:chgData name="Peter Jeitschko" userId="6a8b09baecf9bb17" providerId="LiveId" clId="{8C194DFB-9DED-4FAC-8535-CB8137A57DF7}" dt="2019-02-12T13:19:10.734" v="401" actId="20577"/>
          <ac:spMkLst>
            <pc:docMk/>
            <pc:sldMk cId="2282702111" sldId="508"/>
            <ac:spMk id="18" creationId="{1FE53EB3-402D-4CCD-B0D8-10D4576C43AF}"/>
          </ac:spMkLst>
        </pc:spChg>
        <pc:spChg chg="mod">
          <ac:chgData name="Peter Jeitschko" userId="6a8b09baecf9bb17" providerId="LiveId" clId="{8C194DFB-9DED-4FAC-8535-CB8137A57DF7}" dt="2019-02-12T12:58:09.230" v="112" actId="20577"/>
          <ac:spMkLst>
            <pc:docMk/>
            <pc:sldMk cId="2282702111" sldId="508"/>
            <ac:spMk id="35" creationId="{F5699642-1FC9-4291-9823-DA23B99F193B}"/>
          </ac:spMkLst>
        </pc:spChg>
        <pc:spChg chg="mod">
          <ac:chgData name="Peter Jeitschko" userId="6a8b09baecf9bb17" providerId="LiveId" clId="{8C194DFB-9DED-4FAC-8535-CB8137A57DF7}" dt="2019-02-12T12:58:16.778" v="133" actId="20577"/>
          <ac:spMkLst>
            <pc:docMk/>
            <pc:sldMk cId="2282702111" sldId="508"/>
            <ac:spMk id="36" creationId="{CE7A5DC5-BB6A-4AEC-84E8-789A556116E1}"/>
          </ac:spMkLst>
        </pc:spChg>
        <pc:spChg chg="mod">
          <ac:chgData name="Peter Jeitschko" userId="6a8b09baecf9bb17" providerId="LiveId" clId="{8C194DFB-9DED-4FAC-8535-CB8137A57DF7}" dt="2019-02-12T12:58:32.812" v="150" actId="20577"/>
          <ac:spMkLst>
            <pc:docMk/>
            <pc:sldMk cId="2282702111" sldId="508"/>
            <ac:spMk id="37" creationId="{4581BA3C-5643-4938-A835-2F6D0F50DBCC}"/>
          </ac:spMkLst>
        </pc:spChg>
        <pc:spChg chg="mod">
          <ac:chgData name="Peter Jeitschko" userId="6a8b09baecf9bb17" providerId="LiveId" clId="{8C194DFB-9DED-4FAC-8535-CB8137A57DF7}" dt="2019-02-12T12:57:59.614" v="90" actId="20577"/>
          <ac:spMkLst>
            <pc:docMk/>
            <pc:sldMk cId="2282702111" sldId="508"/>
            <ac:spMk id="43" creationId="{AB7CEB6D-3728-4B4D-8849-AFCDF4BD54CD}"/>
          </ac:spMkLst>
        </pc:spChg>
        <pc:spChg chg="mod">
          <ac:chgData name="Peter Jeitschko" userId="6a8b09baecf9bb17" providerId="LiveId" clId="{8C194DFB-9DED-4FAC-8535-CB8137A57DF7}" dt="2019-02-12T12:58:55.463" v="197" actId="20577"/>
          <ac:spMkLst>
            <pc:docMk/>
            <pc:sldMk cId="2282702111" sldId="508"/>
            <ac:spMk id="44" creationId="{19C10053-C796-4977-9FF1-A0FB7E4B8399}"/>
          </ac:spMkLst>
        </pc:spChg>
        <pc:spChg chg="mod">
          <ac:chgData name="Peter Jeitschko" userId="6a8b09baecf9bb17" providerId="LiveId" clId="{8C194DFB-9DED-4FAC-8535-CB8137A57DF7}" dt="2019-02-12T13:00:14.473" v="304" actId="20577"/>
          <ac:spMkLst>
            <pc:docMk/>
            <pc:sldMk cId="2282702111" sldId="508"/>
            <ac:spMk id="45" creationId="{3C7D28D7-66F5-4095-BD91-DB4F44704141}"/>
          </ac:spMkLst>
        </pc:spChg>
        <pc:spChg chg="mod">
          <ac:chgData name="Peter Jeitschko" userId="6a8b09baecf9bb17" providerId="LiveId" clId="{8C194DFB-9DED-4FAC-8535-CB8137A57DF7}" dt="2019-02-12T12:59:18.181" v="234" actId="1076"/>
          <ac:spMkLst>
            <pc:docMk/>
            <pc:sldMk cId="2282702111" sldId="508"/>
            <ac:spMk id="46" creationId="{57A6D195-2F1C-43AB-AF8F-69DF77E6C9F9}"/>
          </ac:spMkLst>
        </pc:spChg>
        <pc:spChg chg="mod">
          <ac:chgData name="Peter Jeitschko" userId="6a8b09baecf9bb17" providerId="LiveId" clId="{8C194DFB-9DED-4FAC-8535-CB8137A57DF7}" dt="2019-02-12T12:59:43.158" v="280" actId="20577"/>
          <ac:spMkLst>
            <pc:docMk/>
            <pc:sldMk cId="2282702111" sldId="508"/>
            <ac:spMk id="47" creationId="{85BE852D-6350-41CC-A1E6-E573CDECFB45}"/>
          </ac:spMkLst>
        </pc:spChg>
        <pc:spChg chg="mod">
          <ac:chgData name="Peter Jeitschko" userId="6a8b09baecf9bb17" providerId="LiveId" clId="{8C194DFB-9DED-4FAC-8535-CB8137A57DF7}" dt="2019-02-12T12:59:33.907" v="263" actId="20577"/>
          <ac:spMkLst>
            <pc:docMk/>
            <pc:sldMk cId="2282702111" sldId="508"/>
            <ac:spMk id="56" creationId="{3A38E172-1591-4E63-8D21-20B5EF80F643}"/>
          </ac:spMkLst>
        </pc:spChg>
      </pc:sldChg>
      <pc:sldChg chg="modSp">
        <pc:chgData name="Peter Jeitschko" userId="6a8b09baecf9bb17" providerId="LiveId" clId="{8C194DFB-9DED-4FAC-8535-CB8137A57DF7}" dt="2019-02-12T17:24:13.224" v="551" actId="14100"/>
        <pc:sldMkLst>
          <pc:docMk/>
          <pc:sldMk cId="2877668100" sldId="516"/>
        </pc:sldMkLst>
        <pc:spChg chg="mod">
          <ac:chgData name="Peter Jeitschko" userId="6a8b09baecf9bb17" providerId="LiveId" clId="{8C194DFB-9DED-4FAC-8535-CB8137A57DF7}" dt="2019-02-12T17:24:13.224" v="551" actId="14100"/>
          <ac:spMkLst>
            <pc:docMk/>
            <pc:sldMk cId="2877668100" sldId="516"/>
            <ac:spMk id="4" creationId="{81856361-E8C7-4224-ACE9-C66F6C20F52E}"/>
          </ac:spMkLst>
        </pc:spChg>
      </pc:sldChg>
      <pc:sldChg chg="modSp">
        <pc:chgData name="Peter Jeitschko" userId="6a8b09baecf9bb17" providerId="LiveId" clId="{8C194DFB-9DED-4FAC-8535-CB8137A57DF7}" dt="2019-02-12T13:18:55.395" v="393" actId="20577"/>
        <pc:sldMkLst>
          <pc:docMk/>
          <pc:sldMk cId="2282926317" sldId="517"/>
        </pc:sldMkLst>
        <pc:spChg chg="mod">
          <ac:chgData name="Peter Jeitschko" userId="6a8b09baecf9bb17" providerId="LiveId" clId="{8C194DFB-9DED-4FAC-8535-CB8137A57DF7}" dt="2019-02-12T13:18:55.395" v="393" actId="20577"/>
          <ac:spMkLst>
            <pc:docMk/>
            <pc:sldMk cId="2282926317" sldId="517"/>
            <ac:spMk id="14" creationId="{3FBDB06F-63C3-41E9-BD9E-7F6A841D3C3B}"/>
          </ac:spMkLst>
        </pc:spChg>
        <pc:spChg chg="mod">
          <ac:chgData name="Peter Jeitschko" userId="6a8b09baecf9bb17" providerId="LiveId" clId="{8C194DFB-9DED-4FAC-8535-CB8137A57DF7}" dt="2019-02-12T13:18:21.467" v="373" actId="20577"/>
          <ac:spMkLst>
            <pc:docMk/>
            <pc:sldMk cId="2282926317" sldId="517"/>
            <ac:spMk id="112" creationId="{A8957F95-EB8D-4CE1-A4B7-336D91AF1E2E}"/>
          </ac:spMkLst>
        </pc:spChg>
        <pc:spChg chg="mod">
          <ac:chgData name="Peter Jeitschko" userId="6a8b09baecf9bb17" providerId="LiveId" clId="{8C194DFB-9DED-4FAC-8535-CB8137A57DF7}" dt="2019-02-12T13:18:36.139" v="391" actId="20577"/>
          <ac:spMkLst>
            <pc:docMk/>
            <pc:sldMk cId="2282926317" sldId="517"/>
            <ac:spMk id="113" creationId="{11FCCF4F-ECC5-4665-AFD9-FA814EFE20C5}"/>
          </ac:spMkLst>
        </pc:spChg>
        <pc:spChg chg="mod">
          <ac:chgData name="Peter Jeitschko" userId="6a8b09baecf9bb17" providerId="LiveId" clId="{8C194DFB-9DED-4FAC-8535-CB8137A57DF7}" dt="2019-02-12T13:18:05.813" v="356" actId="20577"/>
          <ac:spMkLst>
            <pc:docMk/>
            <pc:sldMk cId="2282926317" sldId="517"/>
            <ac:spMk id="120" creationId="{4BEA337B-B575-4365-8888-87F7B56A9857}"/>
          </ac:spMkLst>
        </pc:spChg>
      </pc:sldChg>
      <pc:sldChg chg="modSp add modTransition">
        <pc:chgData name="Peter Jeitschko" userId="6a8b09baecf9bb17" providerId="LiveId" clId="{8C194DFB-9DED-4FAC-8535-CB8137A57DF7}" dt="2019-02-12T13:17:26.277" v="308" actId="20577"/>
        <pc:sldMkLst>
          <pc:docMk/>
          <pc:sldMk cId="3854995287" sldId="519"/>
        </pc:sldMkLst>
        <pc:spChg chg="mod">
          <ac:chgData name="Peter Jeitschko" userId="6a8b09baecf9bb17" providerId="LiveId" clId="{8C194DFB-9DED-4FAC-8535-CB8137A57DF7}" dt="2019-02-12T13:17:26.277" v="308" actId="20577"/>
          <ac:spMkLst>
            <pc:docMk/>
            <pc:sldMk cId="3854995287" sldId="519"/>
            <ac:spMk id="56" creationId="{3A38E172-1591-4E63-8D21-20B5EF80F643}"/>
          </ac:spMkLst>
        </pc:spChg>
      </pc:sldChg>
      <pc:sldChg chg="add modTransition">
        <pc:chgData name="Peter Jeitschko" userId="6a8b09baecf9bb17" providerId="LiveId" clId="{8C194DFB-9DED-4FAC-8535-CB8137A57DF7}" dt="2019-02-12T13:18:48.355" v="392"/>
        <pc:sldMkLst>
          <pc:docMk/>
          <pc:sldMk cId="2371518301" sldId="520"/>
        </pc:sldMkLst>
      </pc:sldChg>
      <pc:sldChg chg="modSp add">
        <pc:chgData name="Peter Jeitschko" userId="6a8b09baecf9bb17" providerId="LiveId" clId="{8C194DFB-9DED-4FAC-8535-CB8137A57DF7}" dt="2019-02-12T17:23:18.145" v="477" actId="20577"/>
        <pc:sldMkLst>
          <pc:docMk/>
          <pc:sldMk cId="1851577765" sldId="521"/>
        </pc:sldMkLst>
        <pc:spChg chg="mod">
          <ac:chgData name="Peter Jeitschko" userId="6a8b09baecf9bb17" providerId="LiveId" clId="{8C194DFB-9DED-4FAC-8535-CB8137A57DF7}" dt="2019-02-12T17:23:18.145" v="477" actId="20577"/>
          <ac:spMkLst>
            <pc:docMk/>
            <pc:sldMk cId="1851577765" sldId="521"/>
            <ac:spMk id="28" creationId="{D6C6BB50-DB5C-4340-9175-F1F681BA5D3B}"/>
          </ac:spMkLst>
        </pc:spChg>
      </pc:sldChg>
      <pc:sldChg chg="modSp add">
        <pc:chgData name="Peter Jeitschko" userId="6a8b09baecf9bb17" providerId="LiveId" clId="{8C194DFB-9DED-4FAC-8535-CB8137A57DF7}" dt="2019-02-12T17:23:55.119" v="539" actId="20577"/>
        <pc:sldMkLst>
          <pc:docMk/>
          <pc:sldMk cId="1261444779" sldId="522"/>
        </pc:sldMkLst>
        <pc:spChg chg="mod">
          <ac:chgData name="Peter Jeitschko" userId="6a8b09baecf9bb17" providerId="LiveId" clId="{8C194DFB-9DED-4FAC-8535-CB8137A57DF7}" dt="2019-02-12T17:23:55.119" v="539" actId="20577"/>
          <ac:spMkLst>
            <pc:docMk/>
            <pc:sldMk cId="1261444779" sldId="522"/>
            <ac:spMk id="17" creationId="{906F0B9B-25E8-48B0-9E5A-2A39CF4F60C6}"/>
          </ac:spMkLst>
        </pc:spChg>
      </pc:sldChg>
      <pc:sldChg chg="add modTransition">
        <pc:chgData name="Peter Jeitschko" userId="6a8b09baecf9bb17" providerId="LiveId" clId="{8C194DFB-9DED-4FAC-8535-CB8137A57DF7}" dt="2019-02-12T17:24:16.509" v="552"/>
        <pc:sldMkLst>
          <pc:docMk/>
          <pc:sldMk cId="946952216" sldId="523"/>
        </pc:sldMkLst>
      </pc:sldChg>
    </pc:docChg>
  </pc:docChgLst>
  <pc:docChgLst>
    <pc:chgData name="Peter Jeitschko" userId="6a8b09baecf9bb17" providerId="LiveId" clId="{B533880F-B101-47D8-9CF2-4259FD395F09}"/>
    <pc:docChg chg="undo redo custSel addSld delSld modSld sldOrd">
      <pc:chgData name="Peter Jeitschko" userId="6a8b09baecf9bb17" providerId="LiveId" clId="{B533880F-B101-47D8-9CF2-4259FD395F09}" dt="2018-12-02T19:06:29.047" v="1273" actId="20577"/>
      <pc:docMkLst>
        <pc:docMk/>
      </pc:docMkLst>
      <pc:sldChg chg="modSp ord">
        <pc:chgData name="Peter Jeitschko" userId="6a8b09baecf9bb17" providerId="LiveId" clId="{B533880F-B101-47D8-9CF2-4259FD395F09}" dt="2018-12-02T18:05:17.244" v="913" actId="1076"/>
        <pc:sldMkLst>
          <pc:docMk/>
          <pc:sldMk cId="1500626393" sldId="257"/>
        </pc:sldMkLst>
        <pc:spChg chg="mod">
          <ac:chgData name="Peter Jeitschko" userId="6a8b09baecf9bb17" providerId="LiveId" clId="{B533880F-B101-47D8-9CF2-4259FD395F09}" dt="2018-12-02T18:05:02.012" v="912" actId="20577"/>
          <ac:spMkLst>
            <pc:docMk/>
            <pc:sldMk cId="1500626393" sldId="257"/>
            <ac:spMk id="15" creationId="{B2DD4198-53ED-412C-BEC6-CE5F653AE05C}"/>
          </ac:spMkLst>
        </pc:spChg>
      </pc:sldChg>
      <pc:sldChg chg="addSp delSp modSp ord">
        <pc:chgData name="Peter Jeitschko" userId="6a8b09baecf9bb17" providerId="LiveId" clId="{B533880F-B101-47D8-9CF2-4259FD395F09}" dt="2018-12-02T18:54:32.763" v="1230" actId="20577"/>
        <pc:sldMkLst>
          <pc:docMk/>
          <pc:sldMk cId="3839864491" sldId="396"/>
        </pc:sldMkLst>
        <pc:spChg chg="add mod">
          <ac:chgData name="Peter Jeitschko" userId="6a8b09baecf9bb17" providerId="LiveId" clId="{B533880F-B101-47D8-9CF2-4259FD395F09}" dt="2018-12-02T11:58:14.565" v="16" actId="478"/>
          <ac:spMkLst>
            <pc:docMk/>
            <pc:sldMk cId="3839864491" sldId="396"/>
            <ac:spMk id="3" creationId="{2B7CEEF7-964F-40F2-884A-4BC9CA220C91}"/>
          </ac:spMkLst>
        </pc:spChg>
        <pc:spChg chg="mod">
          <ac:chgData name="Peter Jeitschko" userId="6a8b09baecf9bb17" providerId="LiveId" clId="{B533880F-B101-47D8-9CF2-4259FD395F09}" dt="2018-12-02T18:54:32.763" v="1230" actId="20577"/>
          <ac:spMkLst>
            <pc:docMk/>
            <pc:sldMk cId="3839864491" sldId="396"/>
            <ac:spMk id="6" creationId="{1680C89C-DD7D-4D83-84F3-37692793D48A}"/>
          </ac:spMkLst>
        </pc:spChg>
        <pc:spChg chg="del">
          <ac:chgData name="Peter Jeitschko" userId="6a8b09baecf9bb17" providerId="LiveId" clId="{B533880F-B101-47D8-9CF2-4259FD395F09}" dt="2018-12-02T11:58:21.191" v="17" actId="478"/>
          <ac:spMkLst>
            <pc:docMk/>
            <pc:sldMk cId="3839864491" sldId="396"/>
            <ac:spMk id="13" creationId="{CBB58ABF-6498-4448-8E67-52EC2930924D}"/>
          </ac:spMkLst>
        </pc:spChg>
        <pc:spChg chg="del">
          <ac:chgData name="Peter Jeitschko" userId="6a8b09baecf9bb17" providerId="LiveId" clId="{B533880F-B101-47D8-9CF2-4259FD395F09}" dt="2018-12-02T11:58:14.565" v="16" actId="478"/>
          <ac:spMkLst>
            <pc:docMk/>
            <pc:sldMk cId="3839864491" sldId="396"/>
            <ac:spMk id="17" creationId="{8D20A47B-D01A-42DB-9BAE-94776396F63A}"/>
          </ac:spMkLst>
        </pc:spChg>
        <pc:picChg chg="mod">
          <ac:chgData name="Peter Jeitschko" userId="6a8b09baecf9bb17" providerId="LiveId" clId="{B533880F-B101-47D8-9CF2-4259FD395F09}" dt="2018-12-02T11:58:56.614" v="20" actId="1076"/>
          <ac:picMkLst>
            <pc:docMk/>
            <pc:sldMk cId="3839864491" sldId="396"/>
            <ac:picMk id="18436" creationId="{DA3B1280-89E7-421A-B908-8E45A8F52C94}"/>
          </ac:picMkLst>
        </pc:picChg>
      </pc:sldChg>
      <pc:sldChg chg="modSp add">
        <pc:chgData name="Peter Jeitschko" userId="6a8b09baecf9bb17" providerId="LiveId" clId="{B533880F-B101-47D8-9CF2-4259FD395F09}" dt="2018-12-02T18:51:56.428" v="1217" actId="14100"/>
        <pc:sldMkLst>
          <pc:docMk/>
          <pc:sldMk cId="471642363" sldId="454"/>
        </pc:sldMkLst>
        <pc:spChg chg="mod">
          <ac:chgData name="Peter Jeitschko" userId="6a8b09baecf9bb17" providerId="LiveId" clId="{B533880F-B101-47D8-9CF2-4259FD395F09}" dt="2018-12-02T18:50:25.283" v="1078" actId="255"/>
          <ac:spMkLst>
            <pc:docMk/>
            <pc:sldMk cId="471642363" sldId="454"/>
            <ac:spMk id="2" creationId="{9814A0AB-308A-4BE3-A250-07461E7EA0A1}"/>
          </ac:spMkLst>
        </pc:spChg>
        <pc:spChg chg="mod">
          <ac:chgData name="Peter Jeitschko" userId="6a8b09baecf9bb17" providerId="LiveId" clId="{B533880F-B101-47D8-9CF2-4259FD395F09}" dt="2018-12-02T18:51:40.957" v="1216" actId="20577"/>
          <ac:spMkLst>
            <pc:docMk/>
            <pc:sldMk cId="471642363" sldId="454"/>
            <ac:spMk id="17" creationId="{906F0B9B-25E8-48B0-9E5A-2A39CF4F60C6}"/>
          </ac:spMkLst>
        </pc:spChg>
        <pc:picChg chg="mod">
          <ac:chgData name="Peter Jeitschko" userId="6a8b09baecf9bb17" providerId="LiveId" clId="{B533880F-B101-47D8-9CF2-4259FD395F09}" dt="2018-12-02T18:51:56.428" v="1217" actId="14100"/>
          <ac:picMkLst>
            <pc:docMk/>
            <pc:sldMk cId="471642363" sldId="454"/>
            <ac:picMk id="12" creationId="{00000000-0000-0000-0000-000000000000}"/>
          </ac:picMkLst>
        </pc:picChg>
      </pc:sldChg>
      <pc:sldChg chg="modSp add">
        <pc:chgData name="Peter Jeitschko" userId="6a8b09baecf9bb17" providerId="LiveId" clId="{B533880F-B101-47D8-9CF2-4259FD395F09}" dt="2018-12-02T18:52:21.719" v="1224" actId="20577"/>
        <pc:sldMkLst>
          <pc:docMk/>
          <pc:sldMk cId="267112592" sldId="497"/>
        </pc:sldMkLst>
        <pc:spChg chg="mod">
          <ac:chgData name="Peter Jeitschko" userId="6a8b09baecf9bb17" providerId="LiveId" clId="{B533880F-B101-47D8-9CF2-4259FD395F09}" dt="2018-12-02T18:48:54.329" v="964" actId="1076"/>
          <ac:spMkLst>
            <pc:docMk/>
            <pc:sldMk cId="267112592" sldId="497"/>
            <ac:spMk id="17" creationId="{39C5D8C8-7FBA-400D-8187-00178133C806}"/>
          </ac:spMkLst>
        </pc:spChg>
        <pc:spChg chg="mod">
          <ac:chgData name="Peter Jeitschko" userId="6a8b09baecf9bb17" providerId="LiveId" clId="{B533880F-B101-47D8-9CF2-4259FD395F09}" dt="2018-12-02T18:52:21.719" v="1224" actId="20577"/>
          <ac:spMkLst>
            <pc:docMk/>
            <pc:sldMk cId="267112592" sldId="497"/>
            <ac:spMk id="28" creationId="{D6C6BB50-DB5C-4340-9175-F1F681BA5D3B}"/>
          </ac:spMkLst>
        </pc:spChg>
        <pc:picChg chg="mod">
          <ac:chgData name="Peter Jeitschko" userId="6a8b09baecf9bb17" providerId="LiveId" clId="{B533880F-B101-47D8-9CF2-4259FD395F09}" dt="2018-12-02T18:52:09.511" v="1220" actId="14100"/>
          <ac:picMkLst>
            <pc:docMk/>
            <pc:sldMk cId="267112592" sldId="497"/>
            <ac:picMk id="12" creationId="{00000000-0000-0000-0000-000000000000}"/>
          </ac:picMkLst>
        </pc:picChg>
      </pc:sldChg>
      <pc:sldChg chg="add">
        <pc:chgData name="Peter Jeitschko" userId="6a8b09baecf9bb17" providerId="LiveId" clId="{B533880F-B101-47D8-9CF2-4259FD395F09}" dt="2018-12-02T18:14:53.503" v="963" actId="20577"/>
        <pc:sldMkLst>
          <pc:docMk/>
          <pc:sldMk cId="2228397330" sldId="501"/>
        </pc:sldMkLst>
      </pc:sldChg>
      <pc:sldChg chg="delSp modSp">
        <pc:chgData name="Peter Jeitschko" userId="6a8b09baecf9bb17" providerId="LiveId" clId="{B533880F-B101-47D8-9CF2-4259FD395F09}" dt="2018-12-02T18:07:47.026" v="960" actId="1076"/>
        <pc:sldMkLst>
          <pc:docMk/>
          <pc:sldMk cId="2347551732" sldId="506"/>
        </pc:sldMkLst>
        <pc:spChg chg="mod">
          <ac:chgData name="Peter Jeitschko" userId="6a8b09baecf9bb17" providerId="LiveId" clId="{B533880F-B101-47D8-9CF2-4259FD395F09}" dt="2018-12-02T18:07:21.708" v="956" actId="1076"/>
          <ac:spMkLst>
            <pc:docMk/>
            <pc:sldMk cId="2347551732" sldId="506"/>
            <ac:spMk id="9" creationId="{E1480391-3A85-4ED3-AE6E-001ADCE018CD}"/>
          </ac:spMkLst>
        </pc:spChg>
        <pc:spChg chg="mod">
          <ac:chgData name="Peter Jeitschko" userId="6a8b09baecf9bb17" providerId="LiveId" clId="{B533880F-B101-47D8-9CF2-4259FD395F09}" dt="2018-12-02T18:06:49.914" v="951" actId="1076"/>
          <ac:spMkLst>
            <pc:docMk/>
            <pc:sldMk cId="2347551732" sldId="506"/>
            <ac:spMk id="39" creationId="{99D6D1BE-D716-4569-BE8E-AE6838EC3EB6}"/>
          </ac:spMkLst>
        </pc:spChg>
        <pc:spChg chg="del mod">
          <ac:chgData name="Peter Jeitschko" userId="6a8b09baecf9bb17" providerId="LiveId" clId="{B533880F-B101-47D8-9CF2-4259FD395F09}" dt="2018-12-02T18:05:41.997" v="917" actId="478"/>
          <ac:spMkLst>
            <pc:docMk/>
            <pc:sldMk cId="2347551732" sldId="506"/>
            <ac:spMk id="41" creationId="{690229DD-8619-427D-9C85-A59D297772D3}"/>
          </ac:spMkLst>
        </pc:spChg>
        <pc:spChg chg="mod">
          <ac:chgData name="Peter Jeitschko" userId="6a8b09baecf9bb17" providerId="LiveId" clId="{B533880F-B101-47D8-9CF2-4259FD395F09}" dt="2018-12-02T18:06:12.274" v="943" actId="20577"/>
          <ac:spMkLst>
            <pc:docMk/>
            <pc:sldMk cId="2347551732" sldId="506"/>
            <ac:spMk id="93" creationId="{48382B9D-EFCA-45C2-B783-4B8DD76C2F1B}"/>
          </ac:spMkLst>
        </pc:spChg>
        <pc:grpChg chg="del">
          <ac:chgData name="Peter Jeitschko" userId="6a8b09baecf9bb17" providerId="LiveId" clId="{B533880F-B101-47D8-9CF2-4259FD395F09}" dt="2018-12-02T18:05:50.657" v="921" actId="478"/>
          <ac:grpSpMkLst>
            <pc:docMk/>
            <pc:sldMk cId="2347551732" sldId="506"/>
            <ac:grpSpMk id="2" creationId="{99E822ED-E6DF-4CB6-82A1-12C98BB555FB}"/>
          </ac:grpSpMkLst>
        </pc:grpChg>
        <pc:grpChg chg="mod">
          <ac:chgData name="Peter Jeitschko" userId="6a8b09baecf9bb17" providerId="LiveId" clId="{B533880F-B101-47D8-9CF2-4259FD395F09}" dt="2018-12-02T18:07:47.026" v="960" actId="1076"/>
          <ac:grpSpMkLst>
            <pc:docMk/>
            <pc:sldMk cId="2347551732" sldId="506"/>
            <ac:grpSpMk id="23" creationId="{4685B72D-C7FA-4325-9680-DD3404994999}"/>
          </ac:grpSpMkLst>
        </pc:grpChg>
        <pc:picChg chg="mod">
          <ac:chgData name="Peter Jeitschko" userId="6a8b09baecf9bb17" providerId="LiveId" clId="{B533880F-B101-47D8-9CF2-4259FD395F09}" dt="2018-12-02T18:05:59.997" v="923" actId="1076"/>
          <ac:picMkLst>
            <pc:docMk/>
            <pc:sldMk cId="2347551732" sldId="506"/>
            <ac:picMk id="22" creationId="{1CCF51F6-A25A-4DF6-9353-D173D9BF5F4E}"/>
          </ac:picMkLst>
        </pc:picChg>
        <pc:picChg chg="mod">
          <ac:chgData name="Peter Jeitschko" userId="6a8b09baecf9bb17" providerId="LiveId" clId="{B533880F-B101-47D8-9CF2-4259FD395F09}" dt="2018-12-02T18:07:34.412" v="959" actId="1076"/>
          <ac:picMkLst>
            <pc:docMk/>
            <pc:sldMk cId="2347551732" sldId="506"/>
            <ac:picMk id="25" creationId="{E190CCD2-2609-45B2-9707-6CB46ABDF36B}"/>
          </ac:picMkLst>
        </pc:picChg>
        <pc:picChg chg="del">
          <ac:chgData name="Peter Jeitschko" userId="6a8b09baecf9bb17" providerId="LiveId" clId="{B533880F-B101-47D8-9CF2-4259FD395F09}" dt="2018-12-02T18:06:34.115" v="947" actId="478"/>
          <ac:picMkLst>
            <pc:docMk/>
            <pc:sldMk cId="2347551732" sldId="506"/>
            <ac:picMk id="28" creationId="{C93569FF-2873-4F4B-8BD4-DD689856CAFE}"/>
          </ac:picMkLst>
        </pc:picChg>
        <pc:picChg chg="del">
          <ac:chgData name="Peter Jeitschko" userId="6a8b09baecf9bb17" providerId="LiveId" clId="{B533880F-B101-47D8-9CF2-4259FD395F09}" dt="2018-12-02T18:05:50.657" v="921" actId="478"/>
          <ac:picMkLst>
            <pc:docMk/>
            <pc:sldMk cId="2347551732" sldId="506"/>
            <ac:picMk id="30" creationId="{5ED80E9A-0061-472C-BE80-2CA137D09679}"/>
          </ac:picMkLst>
        </pc:picChg>
        <pc:picChg chg="del">
          <ac:chgData name="Peter Jeitschko" userId="6a8b09baecf9bb17" providerId="LiveId" clId="{B533880F-B101-47D8-9CF2-4259FD395F09}" dt="2018-12-02T18:05:43.758" v="918" actId="478"/>
          <ac:picMkLst>
            <pc:docMk/>
            <pc:sldMk cId="2347551732" sldId="506"/>
            <ac:picMk id="32" creationId="{7EA32DD1-1F10-4ED4-AED2-07B22C883858}"/>
          </ac:picMkLst>
        </pc:picChg>
        <pc:picChg chg="del">
          <ac:chgData name="Peter Jeitschko" userId="6a8b09baecf9bb17" providerId="LiveId" clId="{B533880F-B101-47D8-9CF2-4259FD395F09}" dt="2018-12-02T18:05:45.872" v="920" actId="478"/>
          <ac:picMkLst>
            <pc:docMk/>
            <pc:sldMk cId="2347551732" sldId="506"/>
            <ac:picMk id="1028" creationId="{00000000-0000-0000-0000-000000000000}"/>
          </ac:picMkLst>
        </pc:picChg>
        <pc:picChg chg="del">
          <ac:chgData name="Peter Jeitschko" userId="6a8b09baecf9bb17" providerId="LiveId" clId="{B533880F-B101-47D8-9CF2-4259FD395F09}" dt="2018-12-02T18:05:44.862" v="919" actId="478"/>
          <ac:picMkLst>
            <pc:docMk/>
            <pc:sldMk cId="2347551732" sldId="506"/>
            <ac:picMk id="1032" creationId="{00000000-0000-0000-0000-000000000000}"/>
          </ac:picMkLst>
        </pc:picChg>
      </pc:sldChg>
      <pc:sldChg chg="modSp">
        <pc:chgData name="Peter Jeitschko" userId="6a8b09baecf9bb17" providerId="LiveId" clId="{B533880F-B101-47D8-9CF2-4259FD395F09}" dt="2018-12-02T19:06:29.047" v="1273" actId="20577"/>
        <pc:sldMkLst>
          <pc:docMk/>
          <pc:sldMk cId="2282702111" sldId="508"/>
        </pc:sldMkLst>
        <pc:spChg chg="mod">
          <ac:chgData name="Peter Jeitschko" userId="6a8b09baecf9bb17" providerId="LiveId" clId="{B533880F-B101-47D8-9CF2-4259FD395F09}" dt="2018-12-02T11:59:42.559" v="33" actId="20577"/>
          <ac:spMkLst>
            <pc:docMk/>
            <pc:sldMk cId="2282702111" sldId="508"/>
            <ac:spMk id="18" creationId="{1FE53EB3-402D-4CCD-B0D8-10D4576C43AF}"/>
          </ac:spMkLst>
        </pc:spChg>
        <pc:spChg chg="mod">
          <ac:chgData name="Peter Jeitschko" userId="6a8b09baecf9bb17" providerId="LiveId" clId="{B533880F-B101-47D8-9CF2-4259FD395F09}" dt="2018-12-02T17:50:47.204" v="316" actId="1076"/>
          <ac:spMkLst>
            <pc:docMk/>
            <pc:sldMk cId="2282702111" sldId="508"/>
            <ac:spMk id="32" creationId="{E4116217-D930-4F00-BB7A-F2BCE7AF837C}"/>
          </ac:spMkLst>
        </pc:spChg>
        <pc:spChg chg="mod">
          <ac:chgData name="Peter Jeitschko" userId="6a8b09baecf9bb17" providerId="LiveId" clId="{B533880F-B101-47D8-9CF2-4259FD395F09}" dt="2018-12-02T17:49:39.101" v="268" actId="1076"/>
          <ac:spMkLst>
            <pc:docMk/>
            <pc:sldMk cId="2282702111" sldId="508"/>
            <ac:spMk id="35" creationId="{F5699642-1FC9-4291-9823-DA23B99F193B}"/>
          </ac:spMkLst>
        </pc:spChg>
        <pc:spChg chg="mod">
          <ac:chgData name="Peter Jeitschko" userId="6a8b09baecf9bb17" providerId="LiveId" clId="{B533880F-B101-47D8-9CF2-4259FD395F09}" dt="2018-12-02T17:51:25.764" v="348" actId="20577"/>
          <ac:spMkLst>
            <pc:docMk/>
            <pc:sldMk cId="2282702111" sldId="508"/>
            <ac:spMk id="36" creationId="{CE7A5DC5-BB6A-4AEC-84E8-789A556116E1}"/>
          </ac:spMkLst>
        </pc:spChg>
        <pc:spChg chg="mod">
          <ac:chgData name="Peter Jeitschko" userId="6a8b09baecf9bb17" providerId="LiveId" clId="{B533880F-B101-47D8-9CF2-4259FD395F09}" dt="2018-12-02T17:53:06.120" v="412" actId="20577"/>
          <ac:spMkLst>
            <pc:docMk/>
            <pc:sldMk cId="2282702111" sldId="508"/>
            <ac:spMk id="37" creationId="{4581BA3C-5643-4938-A835-2F6D0F50DBCC}"/>
          </ac:spMkLst>
        </pc:spChg>
        <pc:spChg chg="mod">
          <ac:chgData name="Peter Jeitschko" userId="6a8b09baecf9bb17" providerId="LiveId" clId="{B533880F-B101-47D8-9CF2-4259FD395F09}" dt="2018-12-02T17:47:40.516" v="125" actId="20577"/>
          <ac:spMkLst>
            <pc:docMk/>
            <pc:sldMk cId="2282702111" sldId="508"/>
            <ac:spMk id="43" creationId="{AB7CEB6D-3728-4B4D-8849-AFCDF4BD54CD}"/>
          </ac:spMkLst>
        </pc:spChg>
        <pc:spChg chg="mod">
          <ac:chgData name="Peter Jeitschko" userId="6a8b09baecf9bb17" providerId="LiveId" clId="{B533880F-B101-47D8-9CF2-4259FD395F09}" dt="2018-12-02T17:48:57.881" v="233" actId="20577"/>
          <ac:spMkLst>
            <pc:docMk/>
            <pc:sldMk cId="2282702111" sldId="508"/>
            <ac:spMk id="44" creationId="{19C10053-C796-4977-9FF1-A0FB7E4B8399}"/>
          </ac:spMkLst>
        </pc:spChg>
        <pc:spChg chg="mod">
          <ac:chgData name="Peter Jeitschko" userId="6a8b09baecf9bb17" providerId="LiveId" clId="{B533880F-B101-47D8-9CF2-4259FD395F09}" dt="2018-12-02T18:54:56.377" v="1238" actId="20577"/>
          <ac:spMkLst>
            <pc:docMk/>
            <pc:sldMk cId="2282702111" sldId="508"/>
            <ac:spMk id="45" creationId="{3C7D28D7-66F5-4095-BD91-DB4F44704141}"/>
          </ac:spMkLst>
        </pc:spChg>
        <pc:spChg chg="mod">
          <ac:chgData name="Peter Jeitschko" userId="6a8b09baecf9bb17" providerId="LiveId" clId="{B533880F-B101-47D8-9CF2-4259FD395F09}" dt="2018-12-02T17:51:01.902" v="317" actId="1076"/>
          <ac:spMkLst>
            <pc:docMk/>
            <pc:sldMk cId="2282702111" sldId="508"/>
            <ac:spMk id="46" creationId="{57A6D195-2F1C-43AB-AF8F-69DF77E6C9F9}"/>
          </ac:spMkLst>
        </pc:spChg>
        <pc:spChg chg="mod">
          <ac:chgData name="Peter Jeitschko" userId="6a8b09baecf9bb17" providerId="LiveId" clId="{B533880F-B101-47D8-9CF2-4259FD395F09}" dt="2018-12-02T17:52:47.760" v="384" actId="20577"/>
          <ac:spMkLst>
            <pc:docMk/>
            <pc:sldMk cId="2282702111" sldId="508"/>
            <ac:spMk id="47" creationId="{85BE852D-6350-41CC-A1E6-E573CDECFB45}"/>
          </ac:spMkLst>
        </pc:spChg>
        <pc:spChg chg="mod">
          <ac:chgData name="Peter Jeitschko" userId="6a8b09baecf9bb17" providerId="LiveId" clId="{B533880F-B101-47D8-9CF2-4259FD395F09}" dt="2018-12-02T19:06:29.047" v="1273" actId="20577"/>
          <ac:spMkLst>
            <pc:docMk/>
            <pc:sldMk cId="2282702111" sldId="508"/>
            <ac:spMk id="48" creationId="{6C69D13E-2DFA-4A95-8E61-AD63E095B3BB}"/>
          </ac:spMkLst>
        </pc:spChg>
        <pc:spChg chg="mod">
          <ac:chgData name="Peter Jeitschko" userId="6a8b09baecf9bb17" providerId="LiveId" clId="{B533880F-B101-47D8-9CF2-4259FD395F09}" dt="2018-12-02T17:53:19.422" v="415" actId="20577"/>
          <ac:spMkLst>
            <pc:docMk/>
            <pc:sldMk cId="2282702111" sldId="508"/>
            <ac:spMk id="50" creationId="{B8AB2DCF-1154-4884-AA2D-11FB59812A01}"/>
          </ac:spMkLst>
        </pc:spChg>
        <pc:spChg chg="mod">
          <ac:chgData name="Peter Jeitschko" userId="6a8b09baecf9bb17" providerId="LiveId" clId="{B533880F-B101-47D8-9CF2-4259FD395F09}" dt="2018-12-02T17:49:56.009" v="270" actId="20577"/>
          <ac:spMkLst>
            <pc:docMk/>
            <pc:sldMk cId="2282702111" sldId="508"/>
            <ac:spMk id="55" creationId="{676BC692-FB58-4B40-B156-4379B6A87377}"/>
          </ac:spMkLst>
        </pc:spChg>
        <pc:spChg chg="mod">
          <ac:chgData name="Peter Jeitschko" userId="6a8b09baecf9bb17" providerId="LiveId" clId="{B533880F-B101-47D8-9CF2-4259FD395F09}" dt="2018-12-02T17:52:00.717" v="353" actId="20577"/>
          <ac:spMkLst>
            <pc:docMk/>
            <pc:sldMk cId="2282702111" sldId="508"/>
            <ac:spMk id="56" creationId="{3A38E172-1591-4E63-8D21-20B5EF80F643}"/>
          </ac:spMkLst>
        </pc:spChg>
      </pc:sldChg>
      <pc:sldChg chg="addSp delSp modSp">
        <pc:chgData name="Peter Jeitschko" userId="6a8b09baecf9bb17" providerId="LiveId" clId="{B533880F-B101-47D8-9CF2-4259FD395F09}" dt="2018-12-02T18:04:41.106" v="899" actId="20577"/>
        <pc:sldMkLst>
          <pc:docMk/>
          <pc:sldMk cId="2877668100" sldId="516"/>
        </pc:sldMkLst>
        <pc:spChg chg="del">
          <ac:chgData name="Peter Jeitschko" userId="6a8b09baecf9bb17" providerId="LiveId" clId="{B533880F-B101-47D8-9CF2-4259FD395F09}" dt="2018-12-02T18:02:46.919" v="753" actId="478"/>
          <ac:spMkLst>
            <pc:docMk/>
            <pc:sldMk cId="2877668100" sldId="516"/>
            <ac:spMk id="3" creationId="{00000000-0000-0000-0000-000000000000}"/>
          </ac:spMkLst>
        </pc:spChg>
        <pc:spChg chg="add del mod">
          <ac:chgData name="Peter Jeitschko" userId="6a8b09baecf9bb17" providerId="LiveId" clId="{B533880F-B101-47D8-9CF2-4259FD395F09}" dt="2018-12-02T18:04:00.049" v="837" actId="1076"/>
          <ac:spMkLst>
            <pc:docMk/>
            <pc:sldMk cId="2877668100" sldId="516"/>
            <ac:spMk id="4" creationId="{81856361-E8C7-4224-ACE9-C66F6C20F52E}"/>
          </ac:spMkLst>
        </pc:spChg>
        <pc:spChg chg="mod">
          <ac:chgData name="Peter Jeitschko" userId="6a8b09baecf9bb17" providerId="LiveId" clId="{B533880F-B101-47D8-9CF2-4259FD395F09}" dt="2018-12-02T18:04:41.106" v="899" actId="20577"/>
          <ac:spMkLst>
            <pc:docMk/>
            <pc:sldMk cId="2877668100" sldId="516"/>
            <ac:spMk id="9" creationId="{00000000-0000-0000-0000-000000000000}"/>
          </ac:spMkLst>
        </pc:spChg>
        <pc:spChg chg="add del">
          <ac:chgData name="Peter Jeitschko" userId="6a8b09baecf9bb17" providerId="LiveId" clId="{B533880F-B101-47D8-9CF2-4259FD395F09}" dt="2018-12-02T18:04:02.748" v="838" actId="478"/>
          <ac:spMkLst>
            <pc:docMk/>
            <pc:sldMk cId="2877668100" sldId="516"/>
            <ac:spMk id="11" creationId="{00000000-0000-0000-0000-000000000000}"/>
          </ac:spMkLst>
        </pc:spChg>
      </pc:sldChg>
      <pc:sldChg chg="modSp">
        <pc:chgData name="Peter Jeitschko" userId="6a8b09baecf9bb17" providerId="LiveId" clId="{B533880F-B101-47D8-9CF2-4259FD395F09}" dt="2018-12-02T18:02:06.678" v="751" actId="20577"/>
        <pc:sldMkLst>
          <pc:docMk/>
          <pc:sldMk cId="2282926317" sldId="517"/>
        </pc:sldMkLst>
        <pc:spChg chg="mod">
          <ac:chgData name="Peter Jeitschko" userId="6a8b09baecf9bb17" providerId="LiveId" clId="{B533880F-B101-47D8-9CF2-4259FD395F09}" dt="2018-12-02T17:54:18.707" v="474" actId="20577"/>
          <ac:spMkLst>
            <pc:docMk/>
            <pc:sldMk cId="2282926317" sldId="517"/>
            <ac:spMk id="14" creationId="{3FBDB06F-63C3-41E9-BD9E-7F6A841D3C3B}"/>
          </ac:spMkLst>
        </pc:spChg>
        <pc:spChg chg="mod">
          <ac:chgData name="Peter Jeitschko" userId="6a8b09baecf9bb17" providerId="LiveId" clId="{B533880F-B101-47D8-9CF2-4259FD395F09}" dt="2018-12-02T18:01:31.685" v="748" actId="1076"/>
          <ac:spMkLst>
            <pc:docMk/>
            <pc:sldMk cId="2282926317" sldId="517"/>
            <ac:spMk id="111" creationId="{2B9880CE-C5F4-4DDB-849D-BD74DFB43BB1}"/>
          </ac:spMkLst>
        </pc:spChg>
        <pc:spChg chg="mod">
          <ac:chgData name="Peter Jeitschko" userId="6a8b09baecf9bb17" providerId="LiveId" clId="{B533880F-B101-47D8-9CF2-4259FD395F09}" dt="2018-12-02T17:59:52.593" v="710" actId="20577"/>
          <ac:spMkLst>
            <pc:docMk/>
            <pc:sldMk cId="2282926317" sldId="517"/>
            <ac:spMk id="112" creationId="{A8957F95-EB8D-4CE1-A4B7-336D91AF1E2E}"/>
          </ac:spMkLst>
        </pc:spChg>
        <pc:spChg chg="mod">
          <ac:chgData name="Peter Jeitschko" userId="6a8b09baecf9bb17" providerId="LiveId" clId="{B533880F-B101-47D8-9CF2-4259FD395F09}" dt="2018-12-02T18:01:38.519" v="749" actId="1076"/>
          <ac:spMkLst>
            <pc:docMk/>
            <pc:sldMk cId="2282926317" sldId="517"/>
            <ac:spMk id="113" creationId="{11FCCF4F-ECC5-4665-AFD9-FA814EFE20C5}"/>
          </ac:spMkLst>
        </pc:spChg>
        <pc:spChg chg="mod">
          <ac:chgData name="Peter Jeitschko" userId="6a8b09baecf9bb17" providerId="LiveId" clId="{B533880F-B101-47D8-9CF2-4259FD395F09}" dt="2018-12-02T18:02:06.678" v="751" actId="20577"/>
          <ac:spMkLst>
            <pc:docMk/>
            <pc:sldMk cId="2282926317" sldId="517"/>
            <ac:spMk id="114" creationId="{1BC3E436-6245-4258-91E3-8FD22FC83AE6}"/>
          </ac:spMkLst>
        </pc:spChg>
        <pc:spChg chg="mod">
          <ac:chgData name="Peter Jeitschko" userId="6a8b09baecf9bb17" providerId="LiveId" clId="{B533880F-B101-47D8-9CF2-4259FD395F09}" dt="2018-12-02T18:01:53.317" v="750" actId="1076"/>
          <ac:spMkLst>
            <pc:docMk/>
            <pc:sldMk cId="2282926317" sldId="517"/>
            <ac:spMk id="120" creationId="{4BEA337B-B575-4365-8888-87F7B56A9857}"/>
          </ac:spMkLst>
        </pc:spChg>
        <pc:grpChg chg="mod">
          <ac:chgData name="Peter Jeitschko" userId="6a8b09baecf9bb17" providerId="LiveId" clId="{B533880F-B101-47D8-9CF2-4259FD395F09}" dt="2018-12-02T18:00:08.086" v="713" actId="1076"/>
          <ac:grpSpMkLst>
            <pc:docMk/>
            <pc:sldMk cId="2282926317" sldId="517"/>
            <ac:grpSpMk id="3" creationId="{00000000-0000-0000-0000-000000000000}"/>
          </ac:grpSpMkLst>
        </pc:grpChg>
        <pc:grpChg chg="mod">
          <ac:chgData name="Peter Jeitschko" userId="6a8b09baecf9bb17" providerId="LiveId" clId="{B533880F-B101-47D8-9CF2-4259FD395F09}" dt="2018-12-02T18:00:27.801" v="717" actId="1076"/>
          <ac:grpSpMkLst>
            <pc:docMk/>
            <pc:sldMk cId="2282926317" sldId="517"/>
            <ac:grpSpMk id="5" creationId="{00000000-0000-0000-0000-000000000000}"/>
          </ac:grpSpMkLst>
        </pc:grpChg>
        <pc:picChg chg="mod">
          <ac:chgData name="Peter Jeitschko" userId="6a8b09baecf9bb17" providerId="LiveId" clId="{B533880F-B101-47D8-9CF2-4259FD395F09}" dt="2018-12-02T18:00:16.661" v="714" actId="1076"/>
          <ac:picMkLst>
            <pc:docMk/>
            <pc:sldMk cId="2282926317" sldId="517"/>
            <ac:picMk id="115" creationId="{31D8E64B-12DD-486E-97EB-3C9935ACBD42}"/>
          </ac:picMkLst>
        </pc:picChg>
        <pc:picChg chg="mod">
          <ac:chgData name="Peter Jeitschko" userId="6a8b09baecf9bb17" providerId="LiveId" clId="{B533880F-B101-47D8-9CF2-4259FD395F09}" dt="2018-12-02T18:00:00.051" v="711" actId="1076"/>
          <ac:picMkLst>
            <pc:docMk/>
            <pc:sldMk cId="2282926317" sldId="517"/>
            <ac:picMk id="116" creationId="{055B5F82-D206-4AE1-8524-79EEA45B69C2}"/>
          </ac:picMkLst>
        </pc:picChg>
        <pc:picChg chg="mod">
          <ac:chgData name="Peter Jeitschko" userId="6a8b09baecf9bb17" providerId="LiveId" clId="{B533880F-B101-47D8-9CF2-4259FD395F09}" dt="2018-12-02T18:00:32.451" v="718" actId="1076"/>
          <ac:picMkLst>
            <pc:docMk/>
            <pc:sldMk cId="2282926317" sldId="517"/>
            <ac:picMk id="117" creationId="{CB1EF478-62C5-4AA8-B3A7-8524BD94B1D8}"/>
          </ac:picMkLst>
        </pc:picChg>
        <pc:picChg chg="mod">
          <ac:chgData name="Peter Jeitschko" userId="6a8b09baecf9bb17" providerId="LiveId" clId="{B533880F-B101-47D8-9CF2-4259FD395F09}" dt="2018-12-02T18:00:41.592" v="720" actId="1076"/>
          <ac:picMkLst>
            <pc:docMk/>
            <pc:sldMk cId="2282926317" sldId="517"/>
            <ac:picMk id="118" creationId="{6A2E213F-BE1D-497D-8B50-C616271D406B}"/>
          </ac:picMkLst>
        </pc:picChg>
      </pc:sldChg>
      <pc:sldChg chg="addSp delSp modSp add">
        <pc:chgData name="Peter Jeitschko" userId="6a8b09baecf9bb17" providerId="LiveId" clId="{B533880F-B101-47D8-9CF2-4259FD395F09}" dt="2018-12-02T19:05:22.702" v="1271" actId="1076"/>
        <pc:sldMkLst>
          <pc:docMk/>
          <pc:sldMk cId="2874630833" sldId="518"/>
        </pc:sldMkLst>
        <pc:spChg chg="del">
          <ac:chgData name="Peter Jeitschko" userId="6a8b09baecf9bb17" providerId="LiveId" clId="{B533880F-B101-47D8-9CF2-4259FD395F09}" dt="2018-12-02T19:03:12.515" v="1240" actId="478"/>
          <ac:spMkLst>
            <pc:docMk/>
            <pc:sldMk cId="2874630833" sldId="518"/>
            <ac:spMk id="9" creationId="{E1480391-3A85-4ED3-AE6E-001ADCE018CD}"/>
          </ac:spMkLst>
        </pc:spChg>
        <pc:spChg chg="add mod">
          <ac:chgData name="Peter Jeitschko" userId="6a8b09baecf9bb17" providerId="LiveId" clId="{B533880F-B101-47D8-9CF2-4259FD395F09}" dt="2018-12-02T19:05:22.702" v="1271" actId="1076"/>
          <ac:spMkLst>
            <pc:docMk/>
            <pc:sldMk cId="2874630833" sldId="518"/>
            <ac:spMk id="14" creationId="{DEC04B2A-D029-4B79-987E-3112D8B9E65D}"/>
          </ac:spMkLst>
        </pc:spChg>
        <pc:spChg chg="del topLvl">
          <ac:chgData name="Peter Jeitschko" userId="6a8b09baecf9bb17" providerId="LiveId" clId="{B533880F-B101-47D8-9CF2-4259FD395F09}" dt="2018-12-02T19:03:32.998" v="1251" actId="478"/>
          <ac:spMkLst>
            <pc:docMk/>
            <pc:sldMk cId="2874630833" sldId="518"/>
            <ac:spMk id="42" creationId="{0A44164D-143F-4FE4-9E7E-5FB0D575890C}"/>
          </ac:spMkLst>
        </pc:spChg>
        <pc:spChg chg="del mod">
          <ac:chgData name="Peter Jeitschko" userId="6a8b09baecf9bb17" providerId="LiveId" clId="{B533880F-B101-47D8-9CF2-4259FD395F09}" dt="2018-12-02T19:03:20.234" v="1245" actId="478"/>
          <ac:spMkLst>
            <pc:docMk/>
            <pc:sldMk cId="2874630833" sldId="518"/>
            <ac:spMk id="93" creationId="{48382B9D-EFCA-45C2-B783-4B8DD76C2F1B}"/>
          </ac:spMkLst>
        </pc:spChg>
        <pc:grpChg chg="add del">
          <ac:chgData name="Peter Jeitschko" userId="6a8b09baecf9bb17" providerId="LiveId" clId="{B533880F-B101-47D8-9CF2-4259FD395F09}" dt="2018-12-02T19:03:32.998" v="1251" actId="478"/>
          <ac:grpSpMkLst>
            <pc:docMk/>
            <pc:sldMk cId="2874630833" sldId="518"/>
            <ac:grpSpMk id="8" creationId="{AA44CB6D-4829-4102-BD1D-4AB20B8D1028}"/>
          </ac:grpSpMkLst>
        </pc:grpChg>
        <pc:grpChg chg="del mod">
          <ac:chgData name="Peter Jeitschko" userId="6a8b09baecf9bb17" providerId="LiveId" clId="{B533880F-B101-47D8-9CF2-4259FD395F09}" dt="2018-12-02T19:03:28.423" v="1250" actId="478"/>
          <ac:grpSpMkLst>
            <pc:docMk/>
            <pc:sldMk cId="2874630833" sldId="518"/>
            <ac:grpSpMk id="23" creationId="{4685B72D-C7FA-4325-9680-DD3404994999}"/>
          </ac:grpSpMkLst>
        </pc:grpChg>
        <pc:picChg chg="add del mod">
          <ac:chgData name="Peter Jeitschko" userId="6a8b09baecf9bb17" providerId="LiveId" clId="{B533880F-B101-47D8-9CF2-4259FD395F09}" dt="2018-12-02T19:03:25.152" v="1249" actId="478"/>
          <ac:picMkLst>
            <pc:docMk/>
            <pc:sldMk cId="2874630833" sldId="518"/>
            <ac:picMk id="22" creationId="{1CCF51F6-A25A-4DF6-9353-D173D9BF5F4E}"/>
          </ac:picMkLst>
        </pc:picChg>
        <pc:picChg chg="del">
          <ac:chgData name="Peter Jeitschko" userId="6a8b09baecf9bb17" providerId="LiveId" clId="{B533880F-B101-47D8-9CF2-4259FD395F09}" dt="2018-12-02T19:03:17.593" v="1243" actId="478"/>
          <ac:picMkLst>
            <pc:docMk/>
            <pc:sldMk cId="2874630833" sldId="518"/>
            <ac:picMk id="25" creationId="{E190CCD2-2609-45B2-9707-6CB46ABDF36B}"/>
          </ac:picMkLst>
        </pc:picChg>
        <pc:picChg chg="del topLvl">
          <ac:chgData name="Peter Jeitschko" userId="6a8b09baecf9bb17" providerId="LiveId" clId="{B533880F-B101-47D8-9CF2-4259FD395F09}" dt="2018-12-02T19:03:35.867" v="1252" actId="478"/>
          <ac:picMkLst>
            <pc:docMk/>
            <pc:sldMk cId="2874630833" sldId="518"/>
            <ac:picMk id="29" creationId="{FBF1239C-8AD2-404E-A482-82FD6C957445}"/>
          </ac:picMkLst>
        </pc:picChg>
      </pc:sldChg>
      <pc:sldMasterChg chg="delSldLayout">
        <pc:chgData name="Peter Jeitschko" userId="6a8b09baecf9bb17" providerId="LiveId" clId="{B533880F-B101-47D8-9CF2-4259FD395F09}" dt="2018-12-02T11:58:09.117" v="15" actId="2696"/>
        <pc:sldMasterMkLst>
          <pc:docMk/>
          <pc:sldMasterMk cId="3013778254" sldId="2147483700"/>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92DA7BE-AF28-AC40-B3F4-6FE38EE550B5}" type="slidenum">
              <a:rPr lang="en-US" smtClean="0"/>
              <a:t>‹#›</a:t>
            </a:fld>
            <a:endParaRPr lang="en-US" dirty="0"/>
          </a:p>
        </p:txBody>
      </p:sp>
    </p:spTree>
    <p:extLst>
      <p:ext uri="{BB962C8B-B14F-4D97-AF65-F5344CB8AC3E}">
        <p14:creationId xmlns:p14="http://schemas.microsoft.com/office/powerpoint/2010/main" val="50864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27025"/>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85148"/>
            <a:ext cx="5852160" cy="5242474"/>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6751518" y="9252066"/>
            <a:ext cx="561989" cy="349134"/>
          </a:xfrm>
          <a:prstGeom prst="rect">
            <a:avLst/>
          </a:prstGeom>
        </p:spPr>
        <p:txBody>
          <a:bodyPr vert="horz" lIns="96661" tIns="48331" rIns="96661" bIns="48331" rtlCol="0" anchor="b"/>
          <a:lstStyle>
            <a:lvl1pPr algn="r">
              <a:defRPr sz="1300"/>
            </a:lvl1pPr>
          </a:lstStyle>
          <a:p>
            <a:fld id="{B6019829-C450-CB44-9376-98C92CE116FD}" type="slidenum">
              <a:rPr lang="en-US" smtClean="0"/>
              <a:t>‹#›</a:t>
            </a:fld>
            <a:endParaRPr lang="en-US" dirty="0"/>
          </a:p>
        </p:txBody>
      </p:sp>
    </p:spTree>
    <p:extLst>
      <p:ext uri="{BB962C8B-B14F-4D97-AF65-F5344CB8AC3E}">
        <p14:creationId xmlns:p14="http://schemas.microsoft.com/office/powerpoint/2010/main" val="510175290"/>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itchFamily="34" charset="0"/>
      <a:buChar char="•"/>
      <a:defRPr sz="1200" kern="1200">
        <a:solidFill>
          <a:schemeClr val="tx1"/>
        </a:solidFill>
        <a:latin typeface="Arial" pitchFamily="34" charset="0"/>
        <a:ea typeface="+mn-ea"/>
        <a:cs typeface="Arial" pitchFamily="34" charset="0"/>
      </a:defRPr>
    </a:lvl1pPr>
    <a:lvl2pPr marL="461963" indent="-179388" algn="l" defTabSz="914400" rtl="0" eaLnBrk="1" latinLnBrk="0" hangingPunct="1">
      <a:buFont typeface="Calibri" pitchFamily="34" charset="0"/>
      <a:buChar char="‒"/>
      <a:defRPr sz="1200" kern="1200">
        <a:solidFill>
          <a:schemeClr val="tx1"/>
        </a:solidFill>
        <a:latin typeface="Arial" pitchFamily="34" charset="0"/>
        <a:ea typeface="+mn-ea"/>
        <a:cs typeface="Arial" pitchFamily="34" charset="0"/>
      </a:defRPr>
    </a:lvl2pPr>
    <a:lvl3pPr marL="687388" indent="-112713" algn="l" defTabSz="914400" rtl="0" eaLnBrk="1" latinLnBrk="0" hangingPunct="1">
      <a:buFont typeface="Arial" pitchFamily="34" charset="0"/>
      <a:buChar char="•"/>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Arial" pitchFamily="34" charset="0"/>
                <a:ea typeface="+mn-ea"/>
                <a:cs typeface="Arial" pitchFamily="34" charset="0"/>
              </a:rPr>
              <a:t>Hello Everyone and thank you for your time today.   I’d like to spend the next 10 minutes or so giving you an overview of Alteryx and the capabilities we provide.  I’ll leave plenty of time for questions as well as plan to give you all a quick demo to further highlight some of our capabilities.</a:t>
            </a:r>
          </a:p>
          <a:p>
            <a:pPr marL="0" indent="0">
              <a:buNone/>
            </a:pPr>
            <a:endParaRPr lang="en-US" sz="1200" kern="1200" dirty="0">
              <a:solidFill>
                <a:schemeClr val="tx1"/>
              </a:solidFill>
              <a:effectLst/>
              <a:latin typeface="Arial" pitchFamily="34" charset="0"/>
              <a:ea typeface="+mn-ea"/>
              <a:cs typeface="Arial" pitchFamily="34" charset="0"/>
            </a:endParaRPr>
          </a:p>
          <a:p>
            <a:pPr marL="0" indent="0">
              <a:buNone/>
            </a:pPr>
            <a:r>
              <a:rPr lang="en-US" sz="1200" kern="1200" dirty="0">
                <a:solidFill>
                  <a:schemeClr val="tx1"/>
                </a:solidFill>
                <a:effectLst/>
                <a:latin typeface="Arial" pitchFamily="34" charset="0"/>
                <a:ea typeface="+mn-ea"/>
                <a:cs typeface="Arial" pitchFamily="34" charset="0"/>
              </a:rPr>
              <a:t>As an intro - Alteryx is a software company that delivers an end-to-end analytics platform that helps companies turn their data into actionable insights which in turn, improves their businesses.  We’re known for data prep and blend, helping shape and analyze different types of data so that it can be more easily </a:t>
            </a:r>
            <a:r>
              <a:rPr lang="en-US" sz="1200" kern="1200" dirty="0" err="1">
                <a:solidFill>
                  <a:schemeClr val="tx1"/>
                </a:solidFill>
                <a:effectLst/>
                <a:latin typeface="Arial" pitchFamily="34" charset="0"/>
                <a:ea typeface="+mn-ea"/>
                <a:cs typeface="Arial" pitchFamily="34" charset="0"/>
              </a:rPr>
              <a:t>dashboarded</a:t>
            </a:r>
            <a:r>
              <a:rPr lang="en-US" sz="1200" kern="1200" dirty="0">
                <a:solidFill>
                  <a:schemeClr val="tx1"/>
                </a:solidFill>
                <a:effectLst/>
                <a:latin typeface="Arial" pitchFamily="34" charset="0"/>
                <a:ea typeface="+mn-ea"/>
                <a:cs typeface="Arial" pitchFamily="34" charset="0"/>
              </a:rPr>
              <a:t> and visualized.  We’ve extended beyond prep &amp; blend into an end-to-end analytics platform that helps all data professionals – IT, analysts, and data scientists – more easily manage their data and analytic models across the enterprise.</a:t>
            </a:r>
          </a:p>
          <a:p>
            <a:pPr marL="0" indent="0">
              <a:buNone/>
            </a:pPr>
            <a:endParaRPr lang="en-US" sz="1200" kern="1200" dirty="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We became a public software company in March 2017 (NYSE: AYX)</a:t>
            </a:r>
          </a:p>
          <a:p>
            <a:r>
              <a:rPr lang="en-US" sz="1200" kern="1200" dirty="0">
                <a:solidFill>
                  <a:schemeClr val="tx1"/>
                </a:solidFill>
                <a:effectLst/>
                <a:latin typeface="Arial" pitchFamily="34" charset="0"/>
                <a:ea typeface="+mn-ea"/>
                <a:cs typeface="Arial" pitchFamily="34" charset="0"/>
              </a:rPr>
              <a:t>Our corporate headquarters is in Irvine, California, and our main development center is in Broomfield, Colorado. </a:t>
            </a:r>
          </a:p>
          <a:p>
            <a:r>
              <a:rPr lang="en-US" sz="1200" kern="1200" dirty="0">
                <a:solidFill>
                  <a:schemeClr val="tx1"/>
                </a:solidFill>
                <a:effectLst/>
                <a:latin typeface="Arial" pitchFamily="34" charset="0"/>
                <a:ea typeface="+mn-ea"/>
                <a:cs typeface="Arial" pitchFamily="34" charset="0"/>
              </a:rPr>
              <a:t>We have regional offices in Silicon Valley, Chicago, Dallas, Toronto; Copenhagen, London, Munich, Prague, Singapore and Sydney.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We are supported by Key Technology and Strategic Alliance Partners including Microsoft, Tableau, Amazon Web Services, KPMG, Accenture, and </a:t>
            </a:r>
            <a:r>
              <a:rPr lang="en-US" sz="1200" kern="1200" dirty="0" err="1">
                <a:solidFill>
                  <a:schemeClr val="tx1"/>
                </a:solidFill>
                <a:effectLst/>
                <a:latin typeface="Arial" pitchFamily="34" charset="0"/>
                <a:ea typeface="+mn-ea"/>
                <a:cs typeface="Arial" pitchFamily="34" charset="0"/>
              </a:rPr>
              <a:t>WiPro</a:t>
            </a:r>
            <a:r>
              <a:rPr lang="en-US" sz="1200" kern="1200" dirty="0">
                <a:solidFill>
                  <a:schemeClr val="tx1"/>
                </a:solidFill>
                <a:effectLst/>
                <a:latin typeface="Arial" pitchFamily="34" charset="0"/>
                <a:ea typeface="+mn-ea"/>
                <a:cs typeface="Arial" pitchFamily="34" charset="0"/>
              </a:rPr>
              <a:t>.</a:t>
            </a:r>
          </a:p>
          <a:p>
            <a:r>
              <a:rPr lang="en-US" sz="1200" kern="1200" dirty="0">
                <a:solidFill>
                  <a:schemeClr val="tx1"/>
                </a:solidFill>
                <a:effectLst/>
                <a:latin typeface="Arial" pitchFamily="34" charset="0"/>
                <a:ea typeface="+mn-ea"/>
                <a:cs typeface="Arial" pitchFamily="34" charset="0"/>
              </a:rPr>
              <a:t>We have over 550 employees and 250 plus partners around the world </a:t>
            </a:r>
          </a:p>
          <a:p>
            <a:pPr lvl="0"/>
            <a:r>
              <a:rPr lang="en-US" sz="1200" kern="1200" dirty="0">
                <a:solidFill>
                  <a:schemeClr val="tx1"/>
                </a:solidFill>
                <a:effectLst/>
                <a:latin typeface="Arial" pitchFamily="34" charset="0"/>
                <a:ea typeface="+mn-ea"/>
                <a:cs typeface="Arial" pitchFamily="34" charset="0"/>
              </a:rPr>
              <a:t>We have a Worldwide presence with 3400+ customers across NA, EMEA, APJ, and South America/LATAM.</a:t>
            </a:r>
          </a:p>
          <a:p>
            <a:pPr lvl="0"/>
            <a:r>
              <a:rPr lang="en-US" sz="1200" kern="1200" dirty="0">
                <a:solidFill>
                  <a:schemeClr val="tx1"/>
                </a:solidFill>
                <a:effectLst/>
                <a:latin typeface="Arial" pitchFamily="34" charset="0"/>
                <a:ea typeface="+mn-ea"/>
                <a:cs typeface="Arial" pitchFamily="34" charset="0"/>
              </a:rPr>
              <a:t>FY17 Reported Financials = 132M revenue &amp; 130% net revenue retention rate</a:t>
            </a:r>
          </a:p>
          <a:p>
            <a:endParaRPr lang="en-US" dirty="0"/>
          </a:p>
        </p:txBody>
      </p:sp>
      <p:sp>
        <p:nvSpPr>
          <p:cNvPr id="4" name="Slide Number Placeholder 3"/>
          <p:cNvSpPr>
            <a:spLocks noGrp="1"/>
          </p:cNvSpPr>
          <p:nvPr>
            <p:ph type="sldNum" sz="quarter" idx="10"/>
          </p:nvPr>
        </p:nvSpPr>
        <p:spPr/>
        <p:txBody>
          <a:bodyPr/>
          <a:lstStyle/>
          <a:p>
            <a:fld id="{B6019829-C450-CB44-9376-98C92CE116FD}" type="slidenum">
              <a:rPr lang="en-US" smtClean="0"/>
              <a:pPr/>
              <a:t>1</a:t>
            </a:fld>
            <a:endParaRPr lang="en-US" dirty="0"/>
          </a:p>
        </p:txBody>
      </p:sp>
      <p:sp>
        <p:nvSpPr>
          <p:cNvPr id="12" name="Slide Image Placeholder 11">
            <a:extLst>
              <a:ext uri="{FF2B5EF4-FFF2-40B4-BE49-F238E27FC236}">
                <a16:creationId xmlns:a16="http://schemas.microsoft.com/office/drawing/2014/main" id="{7DDF1AE6-0F3F-411C-8C6A-79E7ACB38F85}"/>
              </a:ext>
            </a:extLst>
          </p:cNvPr>
          <p:cNvSpPr>
            <a:spLocks noGrp="1" noRot="1" noChangeAspect="1"/>
          </p:cNvSpPr>
          <p:nvPr>
            <p:ph type="sldImg"/>
          </p:nvPr>
        </p:nvSpPr>
        <p:spPr/>
      </p:sp>
    </p:spTree>
    <p:extLst>
      <p:ext uri="{BB962C8B-B14F-4D97-AF65-F5344CB8AC3E}">
        <p14:creationId xmlns:p14="http://schemas.microsoft.com/office/powerpoint/2010/main" val="368474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503EC33-F002-4FDA-8718-BE521744AD46}" type="slidenum">
              <a:rPr lang="en-US" smtClean="0"/>
              <a:pPr/>
              <a:t>10</a:t>
            </a:fld>
            <a:endParaRPr lang="en-US" dirty="0"/>
          </a:p>
        </p:txBody>
      </p:sp>
      <p:sp>
        <p:nvSpPr>
          <p:cNvPr id="6" name="Notes Placeholder 5">
            <a:extLst>
              <a:ext uri="{FF2B5EF4-FFF2-40B4-BE49-F238E27FC236}">
                <a16:creationId xmlns:a16="http://schemas.microsoft.com/office/drawing/2014/main" id="{3E24BDAD-F047-4AAC-8E84-4B45BB56530F}"/>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We know analytic</a:t>
            </a:r>
            <a:r>
              <a:rPr lang="en-US" baseline="0" dirty="0"/>
              <a:t> skillsets vary greatly within an organization, h</a:t>
            </a:r>
            <a:r>
              <a:rPr lang="en-US" dirty="0"/>
              <a:t>ere at Alteryx we firmly believe that today’s prep and blending user is tomorrow’s citizen</a:t>
            </a:r>
            <a:r>
              <a:rPr lang="en-US" baseline="0" dirty="0"/>
              <a:t> </a:t>
            </a:r>
            <a:r>
              <a:rPr lang="en-US" dirty="0"/>
              <a:t>data scientist and this is really the guiding principle of our product investments.</a:t>
            </a:r>
            <a:r>
              <a:rPr lang="en-US" baseline="0" dirty="0"/>
              <a:t> We deliver Data Science to the Masses - providing a simple code-free way of performing complex analytic tasks..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indent="0">
              <a:buFont typeface="Arial" panose="020B0604020202020204" pitchFamily="34" charset="0"/>
              <a:buNone/>
            </a:pPr>
            <a:r>
              <a:rPr lang="en-US" dirty="0"/>
              <a:t>Our all Purpose Data Workbench features</a:t>
            </a:r>
          </a:p>
          <a:p>
            <a:pPr marL="171450" indent="-171450"/>
            <a:r>
              <a:rPr lang="en-US" dirty="0"/>
              <a:t>A</a:t>
            </a:r>
            <a:r>
              <a:rPr lang="en-US" baseline="0" dirty="0"/>
              <a:t> </a:t>
            </a:r>
            <a:r>
              <a:rPr lang="en-US" dirty="0"/>
              <a:t>Drag and drop UI for workflow creation that allows your</a:t>
            </a:r>
            <a:r>
              <a:rPr lang="en-US" baseline="0" dirty="0"/>
              <a:t> emerging analytic talent upskill quickly. </a:t>
            </a:r>
          </a:p>
          <a:p>
            <a:pPr marL="171450" indent="-171450"/>
            <a:r>
              <a:rPr lang="en-US" dirty="0"/>
              <a:t>The flexibility allows</a:t>
            </a:r>
            <a:r>
              <a:rPr lang="en-US" baseline="0" dirty="0"/>
              <a:t> analysts sitting in any part of your organization that ability to </a:t>
            </a:r>
            <a:r>
              <a:rPr lang="en-US" dirty="0"/>
              <a:t>Prep, blend and analyze for almost any use case</a:t>
            </a:r>
            <a:r>
              <a:rPr lang="en-US" baseline="0" dirty="0"/>
              <a:t> </a:t>
            </a:r>
            <a:r>
              <a:rPr lang="en-US" dirty="0"/>
              <a:t>with a 250+ tools to perform a wide array of data work. </a:t>
            </a:r>
          </a:p>
          <a:p>
            <a:pPr marL="171450" indent="-171450"/>
            <a:r>
              <a:rPr lang="en-US" dirty="0"/>
              <a:t>The Simple yet sophisticated tool configuration</a:t>
            </a:r>
            <a:r>
              <a:rPr lang="en-US" baseline="0" dirty="0"/>
              <a:t> allows coupled with </a:t>
            </a:r>
            <a:r>
              <a:rPr lang="en-US" dirty="0" err="1"/>
              <a:t>visualytics</a:t>
            </a:r>
            <a:r>
              <a:rPr lang="en-US" dirty="0"/>
              <a:t> to see your results along the way –help users grow their analytic skillset while</a:t>
            </a:r>
            <a:r>
              <a:rPr lang="en-US" baseline="0" dirty="0"/>
              <a:t> </a:t>
            </a:r>
            <a:r>
              <a:rPr lang="en-US" dirty="0"/>
              <a:t>feeling</a:t>
            </a:r>
            <a:r>
              <a:rPr lang="en-US" baseline="0" dirty="0"/>
              <a:t> confident that they’re building sound insights.</a:t>
            </a:r>
          </a:p>
          <a:p>
            <a:pPr marL="171450" indent="-171450"/>
            <a:r>
              <a:rPr lang="en-US" baseline="0" dirty="0"/>
              <a:t>The </a:t>
            </a:r>
            <a:r>
              <a:rPr lang="en-US" baseline="0" dirty="0" err="1"/>
              <a:t>sharability</a:t>
            </a:r>
            <a:r>
              <a:rPr lang="en-US" baseline="0" dirty="0"/>
              <a:t> of the Alteryx workflows allows citizen users to l</a:t>
            </a:r>
            <a:r>
              <a:rPr lang="en-US" dirty="0"/>
              <a:t>everage encrypted models from data scientists</a:t>
            </a:r>
          </a:p>
          <a:p>
            <a:pPr marL="171450" indent="-171450"/>
            <a:r>
              <a:rPr lang="en-US" dirty="0"/>
              <a:t>Embedded Global search for community support helps</a:t>
            </a:r>
            <a:r>
              <a:rPr lang="en-US" baseline="0" dirty="0"/>
              <a:t> your team connect to a built-in group of analytic experts willing and ready to share their expertise. </a:t>
            </a:r>
            <a:endParaRPr lang="en-US" dirty="0"/>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a:t>WHAT IT DOES:</a:t>
            </a:r>
          </a:p>
          <a:p>
            <a:pPr marL="171450" indent="-171450"/>
            <a:r>
              <a:rPr lang="en-US" dirty="0"/>
              <a:t>Create powerful code-free workflows for statistical, predictive, and spatial modeling</a:t>
            </a:r>
          </a:p>
          <a:p>
            <a:pPr marL="171450" indent="-171450"/>
            <a:endParaRPr lang="en-US" dirty="0"/>
          </a:p>
          <a:p>
            <a:pPr marL="171450" indent="-171450"/>
            <a:r>
              <a:rPr lang="en-US" dirty="0"/>
              <a:t>Leverage dozens of powerful built-in analytic tools to create and modify models – for example, decision trees, forest models, regressions</a:t>
            </a:r>
          </a:p>
          <a:p>
            <a:pPr marL="171450" indent="-171450"/>
            <a:endParaRPr lang="en-US" dirty="0"/>
          </a:p>
          <a:p>
            <a:pPr marL="171450" indent="-171450"/>
            <a:r>
              <a:rPr lang="en-US" dirty="0"/>
              <a:t>Incorporate other advanced analytic models written in R &amp; Python using our code-friendly tools</a:t>
            </a:r>
          </a:p>
          <a:p>
            <a:pPr marL="171450" indent="-171450"/>
            <a:endParaRPr lang="en-US" dirty="0"/>
          </a:p>
          <a:p>
            <a:pPr marL="0" lvl="0" indent="0">
              <a:buNone/>
            </a:pPr>
            <a:endParaRPr lang="en-US" dirty="0"/>
          </a:p>
          <a:p>
            <a:pPr marL="0" lvl="0" indent="0">
              <a:buNone/>
            </a:pPr>
            <a:r>
              <a:rPr lang="en-US" dirty="0"/>
              <a:t>WHAT IT MEANS</a:t>
            </a:r>
          </a:p>
          <a:p>
            <a:pPr marL="171450" indent="-171450"/>
            <a:r>
              <a:rPr lang="en-GB" dirty="0"/>
              <a:t>Flexibility – delivers support for everything from basic transformations to advanced analytic models.</a:t>
            </a:r>
          </a:p>
          <a:p>
            <a:pPr marL="171450" indent="-171450"/>
            <a:endParaRPr lang="en-GB" dirty="0"/>
          </a:p>
          <a:p>
            <a:pPr marL="171450" indent="-171450"/>
            <a:r>
              <a:rPr lang="en-GB" dirty="0"/>
              <a:t>Visibility - using embedded visualytics within your analytic workflows to check your math along the way.</a:t>
            </a:r>
          </a:p>
          <a:p>
            <a:pPr marL="171450" indent="-171450"/>
            <a:endParaRPr lang="en-GB" dirty="0"/>
          </a:p>
          <a:p>
            <a:pPr marL="171450" indent="-171450"/>
            <a:r>
              <a:rPr lang="en-GB" dirty="0"/>
              <a:t>Less Time/Speed – decrease the time to insights and the ultimately, the time to decision.</a:t>
            </a:r>
          </a:p>
          <a:p>
            <a:pPr marL="171450" indent="-171450"/>
            <a:endParaRPr lang="en-GB" dirty="0"/>
          </a:p>
          <a:p>
            <a:pPr marL="171450" indent="-171450"/>
            <a:r>
              <a:rPr lang="en-GB" dirty="0"/>
              <a:t>Empower</a:t>
            </a:r>
            <a:r>
              <a:rPr lang="en-GB" baseline="0" dirty="0"/>
              <a:t> more of your data workers to take on more complex analytic tasks and deliver more insights across the organization. </a:t>
            </a:r>
            <a:endParaRPr lang="en-GB" dirty="0"/>
          </a:p>
          <a:p>
            <a:pPr marL="0" indent="0">
              <a:buNone/>
            </a:pPr>
            <a:endParaRPr lang="en-GB" dirty="0"/>
          </a:p>
          <a:p>
            <a:pPr marL="0" indent="0">
              <a:buNone/>
            </a:pPr>
            <a:endParaRPr lang="en-US" dirty="0"/>
          </a:p>
          <a:p>
            <a:pPr marL="0" indent="0">
              <a:buNone/>
            </a:pPr>
            <a:endParaRPr lang="en-US" dirty="0"/>
          </a:p>
        </p:txBody>
      </p:sp>
      <p:sp>
        <p:nvSpPr>
          <p:cNvPr id="7" name="Slide Image Placeholder 6">
            <a:extLst>
              <a:ext uri="{FF2B5EF4-FFF2-40B4-BE49-F238E27FC236}">
                <a16:creationId xmlns:a16="http://schemas.microsoft.com/office/drawing/2014/main" id="{90CE3251-A9F4-4448-AFC4-F83312A17480}"/>
              </a:ext>
            </a:extLst>
          </p:cNvPr>
          <p:cNvSpPr>
            <a:spLocks noGrp="1" noRot="1" noChangeAspect="1"/>
          </p:cNvSpPr>
          <p:nvPr>
            <p:ph type="sldImg"/>
          </p:nvPr>
        </p:nvSpPr>
        <p:spPr/>
      </p:sp>
    </p:spTree>
    <p:extLst>
      <p:ext uri="{BB962C8B-B14F-4D97-AF65-F5344CB8AC3E}">
        <p14:creationId xmlns:p14="http://schemas.microsoft.com/office/powerpoint/2010/main" val="390445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7025"/>
            <a:ext cx="5759450" cy="3240088"/>
          </a:xfrm>
        </p:spPr>
      </p:sp>
      <p:sp>
        <p:nvSpPr>
          <p:cNvPr id="4" name="Slide Number Placeholder 3"/>
          <p:cNvSpPr>
            <a:spLocks noGrp="1"/>
          </p:cNvSpPr>
          <p:nvPr>
            <p:ph type="sldNum" sz="quarter" idx="10"/>
          </p:nvPr>
        </p:nvSpPr>
        <p:spPr/>
        <p:txBody>
          <a:bodyPr/>
          <a:lstStyle/>
          <a:p>
            <a:fld id="{C503EC33-F002-4FDA-8718-BE521744AD46}" type="slidenum">
              <a:rPr lang="en-US" smtClean="0"/>
              <a:t>11</a:t>
            </a:fld>
            <a:endParaRPr lang="en-US" dirty="0"/>
          </a:p>
        </p:txBody>
      </p:sp>
      <p:sp>
        <p:nvSpPr>
          <p:cNvPr id="6" name="Notes Placeholder 5">
            <a:extLst>
              <a:ext uri="{FF2B5EF4-FFF2-40B4-BE49-F238E27FC236}">
                <a16:creationId xmlns:a16="http://schemas.microsoft.com/office/drawing/2014/main" id="{F7FDC31A-BF19-45F0-9335-C15537B11FC4}"/>
              </a:ext>
            </a:extLst>
          </p:cNvPr>
          <p:cNvSpPr>
            <a:spLocks noGrp="1"/>
          </p:cNvSpPr>
          <p:nvPr>
            <p:ph type="body" sz="quarter" idx="3"/>
          </p:nvPr>
        </p:nvSpPr>
        <p:spPr/>
        <p:txBody>
          <a:bodyPr/>
          <a:lstStyle/>
          <a:p>
            <a:pPr marL="0" indent="0">
              <a:buNone/>
            </a:pPr>
            <a:r>
              <a:rPr lang="en-US" dirty="0"/>
              <a:t>Another area of focus</a:t>
            </a:r>
            <a:r>
              <a:rPr lang="en-US" baseline="0" dirty="0"/>
              <a:t> is around the </a:t>
            </a:r>
            <a:r>
              <a:rPr lang="en-US" dirty="0"/>
              <a:t>trained statistician,</a:t>
            </a:r>
            <a:r>
              <a:rPr lang="en-US" baseline="0" dirty="0"/>
              <a:t> and data scientists. </a:t>
            </a:r>
          </a:p>
          <a:p>
            <a:pPr marL="0" indent="0">
              <a:buNone/>
            </a:pPr>
            <a:endParaRPr lang="en-US" baseline="0" dirty="0"/>
          </a:p>
          <a:p>
            <a:pPr marL="0" indent="0">
              <a:buNone/>
            </a:pPr>
            <a:r>
              <a:rPr lang="en-US" baseline="0" dirty="0"/>
              <a:t>We know performance is key, t</a:t>
            </a:r>
            <a:r>
              <a:rPr lang="en-US" dirty="0"/>
              <a:t>he</a:t>
            </a:r>
            <a:r>
              <a:rPr lang="en-US" baseline="0" dirty="0"/>
              <a:t> Alteryx Engine was built to handle gigabytes of data. The new Engine is built for Terabytes. When you have petabytes, we need to leverage the power of Spark and we need to process data where it lives.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We are adding additional algorithmic support. We already support R, and are adding a brand new Python SDK that will ultimately enable a Python tool for Alteryx Designer.</a:t>
            </a: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Altery</a:t>
            </a:r>
            <a:r>
              <a:rPr lang="en-US" baseline="0" dirty="0"/>
              <a:t>x empowers your data scientists to be more efficient, collaborating with your citizen users to offload repetitive tasks using custom R or Python based tools, or macros that then can be used by general analysts.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a:t>Both Code-Free and Code-Friendly!</a:t>
            </a:r>
            <a:endParaRPr lang="en-US" dirty="0"/>
          </a:p>
          <a:p>
            <a:pPr marL="0" indent="0">
              <a:buNone/>
            </a:pPr>
            <a:endParaRPr lang="en-US" dirty="0"/>
          </a:p>
          <a:p>
            <a:pPr marL="0" indent="0">
              <a:buNone/>
            </a:pPr>
            <a:r>
              <a:rPr lang="en-US" dirty="0"/>
              <a:t>WHAT IT IS</a:t>
            </a:r>
          </a:p>
          <a:p>
            <a:pPr marL="171450" indent="-171450"/>
            <a:r>
              <a:rPr lang="en-US" dirty="0"/>
              <a:t>Create powerful code-free workflows for statistical, predictive, and spatial modeling</a:t>
            </a:r>
          </a:p>
          <a:p>
            <a:pPr marL="171450" indent="-171450"/>
            <a:r>
              <a:rPr lang="en-US" dirty="0"/>
              <a:t>Leverage dozens of powerful built-in analytic tools to create and modify models – for example, decision trees, forest models, regressions</a:t>
            </a:r>
          </a:p>
          <a:p>
            <a:pPr marL="171450" indent="-171450"/>
            <a:r>
              <a:rPr lang="en-US" dirty="0"/>
              <a:t>Incorporate other advanced analytic models written in R &amp; Python using our code-friendly tools</a:t>
            </a:r>
          </a:p>
          <a:p>
            <a:pPr marL="171450" lvl="0" indent="-171450"/>
            <a:r>
              <a:rPr lang="en-US" dirty="0"/>
              <a:t>In-line Visualytics to see your results along the way – visually</a:t>
            </a:r>
            <a:r>
              <a:rPr lang="en-US" baseline="0" dirty="0"/>
              <a:t> see and </a:t>
            </a:r>
            <a:r>
              <a:rPr lang="en-US" dirty="0"/>
              <a:t>check your statistical</a:t>
            </a:r>
            <a:r>
              <a:rPr lang="en-US" baseline="0" dirty="0"/>
              <a:t> math</a:t>
            </a:r>
            <a:r>
              <a:rPr lang="en-US" dirty="0"/>
              <a:t> along the way</a:t>
            </a:r>
          </a:p>
          <a:p>
            <a:pPr marL="0" lvl="0" indent="0">
              <a:buNone/>
            </a:pPr>
            <a:endParaRPr lang="en-US" dirty="0"/>
          </a:p>
          <a:p>
            <a:pPr marL="0" lvl="0" indent="0">
              <a:buNone/>
            </a:pPr>
            <a:r>
              <a:rPr lang="en-US" dirty="0"/>
              <a:t>WHAT IT MEANS</a:t>
            </a:r>
          </a:p>
          <a:p>
            <a:pPr marL="171450" indent="-171450"/>
            <a:r>
              <a:rPr lang="en-GB" dirty="0"/>
              <a:t>Flexibility – delivers support for everything from basic transformations to advanced analytic models.</a:t>
            </a:r>
          </a:p>
          <a:p>
            <a:pPr marL="171450" indent="-171450"/>
            <a:r>
              <a:rPr lang="en-GB" dirty="0"/>
              <a:t>Visibility - using embedded visualytics within your analytic workflows to check your math along the way.</a:t>
            </a:r>
          </a:p>
          <a:p>
            <a:pPr marL="171450" indent="-171450"/>
            <a:r>
              <a:rPr lang="en-GB" dirty="0"/>
              <a:t>Less Time/Speed – decrease the time to insights and the ultimately, the time to decision.</a:t>
            </a:r>
            <a:endParaRPr lang="en-US" dirty="0"/>
          </a:p>
          <a:p>
            <a:endParaRPr lang="en-US" dirty="0"/>
          </a:p>
        </p:txBody>
      </p:sp>
    </p:spTree>
    <p:extLst>
      <p:ext uri="{BB962C8B-B14F-4D97-AF65-F5344CB8AC3E}">
        <p14:creationId xmlns:p14="http://schemas.microsoft.com/office/powerpoint/2010/main" val="287559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7025"/>
            <a:ext cx="5759450" cy="3240088"/>
          </a:xfrm>
        </p:spPr>
      </p:sp>
      <p:sp>
        <p:nvSpPr>
          <p:cNvPr id="4" name="Slide Number Placeholder 3"/>
          <p:cNvSpPr>
            <a:spLocks noGrp="1"/>
          </p:cNvSpPr>
          <p:nvPr>
            <p:ph type="sldNum" sz="quarter" idx="10"/>
          </p:nvPr>
        </p:nvSpPr>
        <p:spPr/>
        <p:txBody>
          <a:bodyPr/>
          <a:lstStyle/>
          <a:p>
            <a:fld id="{C503EC33-F002-4FDA-8718-BE521744AD46}" type="slidenum">
              <a:rPr lang="en-US" smtClean="0"/>
              <a:t>12</a:t>
            </a:fld>
            <a:endParaRPr lang="en-US" dirty="0"/>
          </a:p>
        </p:txBody>
      </p:sp>
      <p:sp>
        <p:nvSpPr>
          <p:cNvPr id="6" name="Notes Placeholder 5">
            <a:extLst>
              <a:ext uri="{FF2B5EF4-FFF2-40B4-BE49-F238E27FC236}">
                <a16:creationId xmlns:a16="http://schemas.microsoft.com/office/drawing/2014/main" id="{F7FDC31A-BF19-45F0-9335-C15537B11FC4}"/>
              </a:ext>
            </a:extLst>
          </p:cNvPr>
          <p:cNvSpPr>
            <a:spLocks noGrp="1"/>
          </p:cNvSpPr>
          <p:nvPr>
            <p:ph type="body" sz="quarter" idx="3"/>
          </p:nvPr>
        </p:nvSpPr>
        <p:spPr/>
        <p:txBody>
          <a:bodyPr/>
          <a:lstStyle/>
          <a:p>
            <a:pPr marL="0" indent="0">
              <a:buNone/>
            </a:pPr>
            <a:r>
              <a:rPr lang="en-US" dirty="0"/>
              <a:t>Another area of focus</a:t>
            </a:r>
            <a:r>
              <a:rPr lang="en-US" baseline="0" dirty="0"/>
              <a:t> is around the </a:t>
            </a:r>
            <a:r>
              <a:rPr lang="en-US" dirty="0"/>
              <a:t>trained statistician,</a:t>
            </a:r>
            <a:r>
              <a:rPr lang="en-US" baseline="0" dirty="0"/>
              <a:t> and data scientists. </a:t>
            </a:r>
          </a:p>
          <a:p>
            <a:pPr marL="0" indent="0">
              <a:buNone/>
            </a:pPr>
            <a:endParaRPr lang="en-US" baseline="0" dirty="0"/>
          </a:p>
          <a:p>
            <a:pPr marL="0" indent="0">
              <a:buNone/>
            </a:pPr>
            <a:r>
              <a:rPr lang="en-US" baseline="0" dirty="0"/>
              <a:t>We know performance is key, t</a:t>
            </a:r>
            <a:r>
              <a:rPr lang="en-US" dirty="0"/>
              <a:t>he</a:t>
            </a:r>
            <a:r>
              <a:rPr lang="en-US" baseline="0" dirty="0"/>
              <a:t> Alteryx Engine was built to handle gigabytes of data. The new Engine is built for Terabytes. When you have petabytes, we need to leverage the power of Spark and we need to process data where it lives.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We are adding additional algorithmic support. We already support R, and are adding a brand new Python SDK that will ultimately enable a Python tool for Alteryx Designer.</a:t>
            </a: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Altery</a:t>
            </a:r>
            <a:r>
              <a:rPr lang="en-US" baseline="0" dirty="0"/>
              <a:t>x empowers your data scientists to be more efficient, collaborating with your citizen users to offload repetitive tasks using custom R or Python based tools, or macros that then can be used by general analysts.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a:t>Both Code-Free and Code-Friendly!</a:t>
            </a:r>
            <a:endParaRPr lang="en-US" dirty="0"/>
          </a:p>
          <a:p>
            <a:pPr marL="0" indent="0">
              <a:buNone/>
            </a:pPr>
            <a:endParaRPr lang="en-US" dirty="0"/>
          </a:p>
          <a:p>
            <a:pPr marL="0" indent="0">
              <a:buNone/>
            </a:pPr>
            <a:r>
              <a:rPr lang="en-US" dirty="0"/>
              <a:t>WHAT IT IS</a:t>
            </a:r>
          </a:p>
          <a:p>
            <a:pPr marL="171450" indent="-171450"/>
            <a:r>
              <a:rPr lang="en-US" dirty="0"/>
              <a:t>Create powerful code-free workflows for statistical, predictive, and spatial modeling</a:t>
            </a:r>
          </a:p>
          <a:p>
            <a:pPr marL="171450" indent="-171450"/>
            <a:r>
              <a:rPr lang="en-US" dirty="0"/>
              <a:t>Leverage dozens of powerful built-in analytic tools to create and modify models – for example, decision trees, forest models, regressions</a:t>
            </a:r>
          </a:p>
          <a:p>
            <a:pPr marL="171450" indent="-171450"/>
            <a:r>
              <a:rPr lang="en-US" dirty="0"/>
              <a:t>Incorporate other advanced analytic models written in R &amp; Python using our code-friendly tools</a:t>
            </a:r>
          </a:p>
          <a:p>
            <a:pPr marL="171450" lvl="0" indent="-171450"/>
            <a:r>
              <a:rPr lang="en-US" dirty="0"/>
              <a:t>In-line Visualytics to see your results along the way – visually</a:t>
            </a:r>
            <a:r>
              <a:rPr lang="en-US" baseline="0" dirty="0"/>
              <a:t> see and </a:t>
            </a:r>
            <a:r>
              <a:rPr lang="en-US" dirty="0"/>
              <a:t>check your statistical</a:t>
            </a:r>
            <a:r>
              <a:rPr lang="en-US" baseline="0" dirty="0"/>
              <a:t> math</a:t>
            </a:r>
            <a:r>
              <a:rPr lang="en-US" dirty="0"/>
              <a:t> along the way</a:t>
            </a:r>
          </a:p>
          <a:p>
            <a:pPr marL="0" lvl="0" indent="0">
              <a:buNone/>
            </a:pPr>
            <a:endParaRPr lang="en-US" dirty="0"/>
          </a:p>
          <a:p>
            <a:pPr marL="0" lvl="0" indent="0">
              <a:buNone/>
            </a:pPr>
            <a:r>
              <a:rPr lang="en-US" dirty="0"/>
              <a:t>WHAT IT MEANS</a:t>
            </a:r>
          </a:p>
          <a:p>
            <a:pPr marL="171450" indent="-171450"/>
            <a:r>
              <a:rPr lang="en-GB" dirty="0"/>
              <a:t>Flexibility – delivers support for everything from basic transformations to advanced analytic models.</a:t>
            </a:r>
          </a:p>
          <a:p>
            <a:pPr marL="171450" indent="-171450"/>
            <a:r>
              <a:rPr lang="en-GB" dirty="0"/>
              <a:t>Visibility - using embedded visualytics within your analytic workflows to check your math along the way.</a:t>
            </a:r>
          </a:p>
          <a:p>
            <a:pPr marL="171450" indent="-171450"/>
            <a:r>
              <a:rPr lang="en-GB" dirty="0"/>
              <a:t>Less Time/Speed – decrease the time to insights and the ultimately, the time to decision.</a:t>
            </a:r>
            <a:endParaRPr lang="en-US" dirty="0"/>
          </a:p>
          <a:p>
            <a:endParaRPr lang="en-US" dirty="0"/>
          </a:p>
        </p:txBody>
      </p:sp>
    </p:spTree>
    <p:extLst>
      <p:ext uri="{BB962C8B-B14F-4D97-AF65-F5344CB8AC3E}">
        <p14:creationId xmlns:p14="http://schemas.microsoft.com/office/powerpoint/2010/main" val="2926087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Arial" pitchFamily="34" charset="0"/>
                <a:ea typeface="+mn-ea"/>
                <a:cs typeface="Arial" pitchFamily="34" charset="0"/>
              </a:rPr>
              <a:t>Hello Everyone and thank you for your time today.   I’d like to spend the next 10 minutes or so giving you an overview of Alteryx and the capabilities we provide.  I’ll leave plenty of time for questions as well as plan to give you all a quick demo to further highlight some of our capabilities.</a:t>
            </a:r>
          </a:p>
          <a:p>
            <a:pPr marL="0" indent="0">
              <a:buNone/>
            </a:pPr>
            <a:endParaRPr lang="en-US" sz="1200" kern="1200" dirty="0">
              <a:solidFill>
                <a:schemeClr val="tx1"/>
              </a:solidFill>
              <a:effectLst/>
              <a:latin typeface="Arial" pitchFamily="34" charset="0"/>
              <a:ea typeface="+mn-ea"/>
              <a:cs typeface="Arial" pitchFamily="34" charset="0"/>
            </a:endParaRPr>
          </a:p>
          <a:p>
            <a:pPr marL="0" indent="0">
              <a:buNone/>
            </a:pPr>
            <a:r>
              <a:rPr lang="en-US" sz="1200" kern="1200" dirty="0">
                <a:solidFill>
                  <a:schemeClr val="tx1"/>
                </a:solidFill>
                <a:effectLst/>
                <a:latin typeface="Arial" pitchFamily="34" charset="0"/>
                <a:ea typeface="+mn-ea"/>
                <a:cs typeface="Arial" pitchFamily="34" charset="0"/>
              </a:rPr>
              <a:t>As an intro - Alteryx is a software company that delivers an end-to-end analytics platform that helps companies turn their data into actionable insights which in turn, improves their businesses.  We’re known for data prep and blend, helping shape and analyze different types of data so that it can be more easily </a:t>
            </a:r>
            <a:r>
              <a:rPr lang="en-US" sz="1200" kern="1200" dirty="0" err="1">
                <a:solidFill>
                  <a:schemeClr val="tx1"/>
                </a:solidFill>
                <a:effectLst/>
                <a:latin typeface="Arial" pitchFamily="34" charset="0"/>
                <a:ea typeface="+mn-ea"/>
                <a:cs typeface="Arial" pitchFamily="34" charset="0"/>
              </a:rPr>
              <a:t>dashboarded</a:t>
            </a:r>
            <a:r>
              <a:rPr lang="en-US" sz="1200" kern="1200" dirty="0">
                <a:solidFill>
                  <a:schemeClr val="tx1"/>
                </a:solidFill>
                <a:effectLst/>
                <a:latin typeface="Arial" pitchFamily="34" charset="0"/>
                <a:ea typeface="+mn-ea"/>
                <a:cs typeface="Arial" pitchFamily="34" charset="0"/>
              </a:rPr>
              <a:t> and visualized.  We’ve extended beyond prep &amp; blend into an end-to-end analytics platform that helps all data professionals – IT, analysts, and data scientists – more easily manage their data and analytic models across the enterprise.</a:t>
            </a:r>
          </a:p>
          <a:p>
            <a:pPr marL="0" indent="0">
              <a:buNone/>
            </a:pPr>
            <a:endParaRPr lang="en-US" sz="1200" kern="1200" dirty="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We became a public software company in March 2017 (NYSE: AYX)</a:t>
            </a:r>
          </a:p>
          <a:p>
            <a:r>
              <a:rPr lang="en-US" sz="1200" kern="1200" dirty="0">
                <a:solidFill>
                  <a:schemeClr val="tx1"/>
                </a:solidFill>
                <a:effectLst/>
                <a:latin typeface="Arial" pitchFamily="34" charset="0"/>
                <a:ea typeface="+mn-ea"/>
                <a:cs typeface="Arial" pitchFamily="34" charset="0"/>
              </a:rPr>
              <a:t>Our corporate headquarters is in Irvine, California, and our main development center is in Broomfield, Colorado. </a:t>
            </a:r>
          </a:p>
          <a:p>
            <a:r>
              <a:rPr lang="en-US" sz="1200" kern="1200" dirty="0">
                <a:solidFill>
                  <a:schemeClr val="tx1"/>
                </a:solidFill>
                <a:effectLst/>
                <a:latin typeface="Arial" pitchFamily="34" charset="0"/>
                <a:ea typeface="+mn-ea"/>
                <a:cs typeface="Arial" pitchFamily="34" charset="0"/>
              </a:rPr>
              <a:t>We have regional offices in Silicon Valley, Chicago, Dallas, Toronto; Copenhagen, London, Munich, Prague, Singapore and Sydney.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We are supported by Key Technology and Strategic Alliance Partners including Microsoft, Tableau, Amazon Web Services, KPMG, Accenture, and </a:t>
            </a:r>
            <a:r>
              <a:rPr lang="en-US" sz="1200" kern="1200" dirty="0" err="1">
                <a:solidFill>
                  <a:schemeClr val="tx1"/>
                </a:solidFill>
                <a:effectLst/>
                <a:latin typeface="Arial" pitchFamily="34" charset="0"/>
                <a:ea typeface="+mn-ea"/>
                <a:cs typeface="Arial" pitchFamily="34" charset="0"/>
              </a:rPr>
              <a:t>WiPro</a:t>
            </a:r>
            <a:r>
              <a:rPr lang="en-US" sz="1200" kern="1200" dirty="0">
                <a:solidFill>
                  <a:schemeClr val="tx1"/>
                </a:solidFill>
                <a:effectLst/>
                <a:latin typeface="Arial" pitchFamily="34" charset="0"/>
                <a:ea typeface="+mn-ea"/>
                <a:cs typeface="Arial" pitchFamily="34" charset="0"/>
              </a:rPr>
              <a:t>.</a:t>
            </a:r>
          </a:p>
          <a:p>
            <a:r>
              <a:rPr lang="en-US" sz="1200" kern="1200" dirty="0">
                <a:solidFill>
                  <a:schemeClr val="tx1"/>
                </a:solidFill>
                <a:effectLst/>
                <a:latin typeface="Arial" pitchFamily="34" charset="0"/>
                <a:ea typeface="+mn-ea"/>
                <a:cs typeface="Arial" pitchFamily="34" charset="0"/>
              </a:rPr>
              <a:t>We have over 550 employees and 250 plus partners around the world </a:t>
            </a:r>
          </a:p>
          <a:p>
            <a:pPr lvl="0"/>
            <a:r>
              <a:rPr lang="en-US" sz="1200" kern="1200" dirty="0">
                <a:solidFill>
                  <a:schemeClr val="tx1"/>
                </a:solidFill>
                <a:effectLst/>
                <a:latin typeface="Arial" pitchFamily="34" charset="0"/>
                <a:ea typeface="+mn-ea"/>
                <a:cs typeface="Arial" pitchFamily="34" charset="0"/>
              </a:rPr>
              <a:t>We have a Worldwide presence with 3400+ customers across NA, EMEA, APJ, and South America/LATAM.</a:t>
            </a:r>
          </a:p>
          <a:p>
            <a:pPr lvl="0"/>
            <a:r>
              <a:rPr lang="en-US" sz="1200" kern="1200" dirty="0">
                <a:solidFill>
                  <a:schemeClr val="tx1"/>
                </a:solidFill>
                <a:effectLst/>
                <a:latin typeface="Arial" pitchFamily="34" charset="0"/>
                <a:ea typeface="+mn-ea"/>
                <a:cs typeface="Arial" pitchFamily="34" charset="0"/>
              </a:rPr>
              <a:t>FY17 Reported Financials = 132M revenue &amp; 130% net revenue retention rate</a:t>
            </a:r>
          </a:p>
          <a:p>
            <a:endParaRPr lang="en-US" dirty="0"/>
          </a:p>
        </p:txBody>
      </p:sp>
      <p:sp>
        <p:nvSpPr>
          <p:cNvPr id="4" name="Slide Number Placeholder 3"/>
          <p:cNvSpPr>
            <a:spLocks noGrp="1"/>
          </p:cNvSpPr>
          <p:nvPr>
            <p:ph type="sldNum" sz="quarter" idx="10"/>
          </p:nvPr>
        </p:nvSpPr>
        <p:spPr/>
        <p:txBody>
          <a:bodyPr/>
          <a:lstStyle/>
          <a:p>
            <a:fld id="{B6019829-C450-CB44-9376-98C92CE116FD}" type="slidenum">
              <a:rPr lang="en-US" smtClean="0"/>
              <a:pPr/>
              <a:t>13</a:t>
            </a:fld>
            <a:endParaRPr lang="en-US" dirty="0"/>
          </a:p>
        </p:txBody>
      </p:sp>
      <p:sp>
        <p:nvSpPr>
          <p:cNvPr id="12" name="Slide Image Placeholder 11">
            <a:extLst>
              <a:ext uri="{FF2B5EF4-FFF2-40B4-BE49-F238E27FC236}">
                <a16:creationId xmlns:a16="http://schemas.microsoft.com/office/drawing/2014/main" id="{7DDF1AE6-0F3F-411C-8C6A-79E7ACB38F85}"/>
              </a:ext>
            </a:extLst>
          </p:cNvPr>
          <p:cNvSpPr>
            <a:spLocks noGrp="1" noRot="1" noChangeAspect="1"/>
          </p:cNvSpPr>
          <p:nvPr>
            <p:ph type="sldImg"/>
          </p:nvPr>
        </p:nvSpPr>
        <p:spPr/>
      </p:sp>
    </p:spTree>
    <p:extLst>
      <p:ext uri="{BB962C8B-B14F-4D97-AF65-F5344CB8AC3E}">
        <p14:creationId xmlns:p14="http://schemas.microsoft.com/office/powerpoint/2010/main" val="1233251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Thanks for your time today.  </a:t>
            </a:r>
          </a:p>
          <a:p>
            <a:pPr marL="0" indent="0">
              <a:buNone/>
            </a:pPr>
            <a:endParaRPr lang="en-US" dirty="0"/>
          </a:p>
        </p:txBody>
      </p:sp>
      <p:sp>
        <p:nvSpPr>
          <p:cNvPr id="4" name="Slide Number Placeholder 3"/>
          <p:cNvSpPr>
            <a:spLocks noGrp="1"/>
          </p:cNvSpPr>
          <p:nvPr>
            <p:ph type="sldNum" sz="quarter" idx="10"/>
          </p:nvPr>
        </p:nvSpPr>
        <p:spPr/>
        <p:txBody>
          <a:bodyPr/>
          <a:lstStyle/>
          <a:p>
            <a:fld id="{B6019829-C450-CB44-9376-98C92CE116FD}" type="slidenum">
              <a:rPr lang="en-US" smtClean="0"/>
              <a:t>14</a:t>
            </a:fld>
            <a:endParaRPr lang="en-US" dirty="0"/>
          </a:p>
        </p:txBody>
      </p:sp>
    </p:spTree>
    <p:extLst>
      <p:ext uri="{BB962C8B-B14F-4D97-AF65-F5344CB8AC3E}">
        <p14:creationId xmlns:p14="http://schemas.microsoft.com/office/powerpoint/2010/main" val="425448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Thanks for your time today.  </a:t>
            </a:r>
          </a:p>
          <a:p>
            <a:pPr marL="0" indent="0">
              <a:buNone/>
            </a:pPr>
            <a:endParaRPr lang="en-US" dirty="0"/>
          </a:p>
        </p:txBody>
      </p:sp>
      <p:sp>
        <p:nvSpPr>
          <p:cNvPr id="4" name="Slide Number Placeholder 3"/>
          <p:cNvSpPr>
            <a:spLocks noGrp="1"/>
          </p:cNvSpPr>
          <p:nvPr>
            <p:ph type="sldNum" sz="quarter" idx="10"/>
          </p:nvPr>
        </p:nvSpPr>
        <p:spPr/>
        <p:txBody>
          <a:bodyPr/>
          <a:lstStyle/>
          <a:p>
            <a:fld id="{B6019829-C450-CB44-9376-98C92CE116FD}" type="slidenum">
              <a:rPr lang="en-US" smtClean="0"/>
              <a:t>15</a:t>
            </a:fld>
            <a:endParaRPr lang="en-US" dirty="0"/>
          </a:p>
        </p:txBody>
      </p:sp>
    </p:spTree>
    <p:extLst>
      <p:ext uri="{BB962C8B-B14F-4D97-AF65-F5344CB8AC3E}">
        <p14:creationId xmlns:p14="http://schemas.microsoft.com/office/powerpoint/2010/main" val="347197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35823FD-5A2B-4AB3-A1D7-2DD477C5F7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02BFD9E-0485-419D-8F6D-B2D6CFA0F9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r>
              <a:rPr lang="en-US" altLang="en-US"/>
              <a:t>Alteryx believes it has received validation from a number of industry analysts and 3</a:t>
            </a:r>
            <a:r>
              <a:rPr lang="en-US" altLang="en-US" baseline="30000"/>
              <a:t>rd</a:t>
            </a:r>
            <a:r>
              <a:rPr lang="en-US" altLang="en-US"/>
              <a:t>-parties, including Gartner. We feel that our customers have voted with their wallets and we have garnered the vote that matters most, yours: Alteryx is the Gold Award winner of the 2017 Gartner Peer Insights Customer Choice Awards in BI and Analytics platforms.</a:t>
            </a:r>
          </a:p>
          <a:p>
            <a:pPr marL="0" indent="0" eaLnBrk="1" hangingPunct="1">
              <a:spcBef>
                <a:spcPct val="0"/>
              </a:spcBef>
              <a:buFont typeface="Arial" panose="020B0604020202020204" pitchFamily="34" charset="0"/>
              <a:buNone/>
            </a:pPr>
            <a:endParaRPr lang="en-US" altLang="en-US"/>
          </a:p>
          <a:p>
            <a:pPr marL="0" indent="0" eaLnBrk="1" hangingPunct="1">
              <a:spcBef>
                <a:spcPct val="0"/>
              </a:spcBef>
              <a:buFont typeface="Arial" panose="020B0604020202020204" pitchFamily="34" charset="0"/>
              <a:buNone/>
            </a:pPr>
            <a:r>
              <a:rPr lang="en-US" altLang="en-US"/>
              <a:t>In March 2018, we were listed as a Leader in the Gartner Magic Quadrant for Data Science and Machine-Learning Platforms. And while there are lots of Magic Quadrants from Gartner, we view this Magic Quadrant as the most valuable as it represents where customers and the market are going – evolving BI and analytics by virtue of data science and machine learning. From our view. over the next 10 years, data science and the need for higher order analytics is going to eat the world.</a:t>
            </a:r>
          </a:p>
          <a:p>
            <a:pPr marL="0" indent="0" eaLnBrk="1" hangingPunct="1">
              <a:spcBef>
                <a:spcPct val="0"/>
              </a:spcBef>
              <a:buFont typeface="Arial" panose="020B0604020202020204" pitchFamily="34" charset="0"/>
              <a:buNone/>
            </a:pPr>
            <a:endParaRPr lang="en-US" altLang="en-US"/>
          </a:p>
          <a:p>
            <a:pPr marL="0" indent="0" eaLnBrk="1" hangingPunct="1">
              <a:spcBef>
                <a:spcPct val="0"/>
              </a:spcBef>
              <a:buFont typeface="Arial" panose="020B0604020202020204" pitchFamily="34" charset="0"/>
              <a:buNone/>
            </a:pPr>
            <a:endParaRPr lang="en-US" altLang="en-US"/>
          </a:p>
          <a:p>
            <a:pPr marL="0" indent="0" eaLnBrk="1" hangingPunct="1">
              <a:spcBef>
                <a:spcPct val="0"/>
              </a:spcBef>
              <a:buFont typeface="Arial" panose="020B0604020202020204" pitchFamily="34" charset="0"/>
              <a:buNone/>
            </a:pPr>
            <a:r>
              <a:rPr lang="en-US" altLang="en-US"/>
              <a:t>Not only have we been named a leader in Gartner’s 2018 MQ for Data Science and Machine Learning, we are the only single platform solution to offer a comprehensive end-to-end analytics platform that serves not only data scientists but the many business analysts that are trying to answer important questions for the business. </a:t>
            </a:r>
          </a:p>
        </p:txBody>
      </p:sp>
      <p:sp>
        <p:nvSpPr>
          <p:cNvPr id="19460" name="Slide Number Placeholder 3">
            <a:extLst>
              <a:ext uri="{FF2B5EF4-FFF2-40B4-BE49-F238E27FC236}">
                <a16:creationId xmlns:a16="http://schemas.microsoft.com/office/drawing/2014/main" id="{4ABDE6F2-8C62-42CB-890F-367A4DB0D6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Calibri" panose="020F0502020204030204" pitchFamily="34" charset="0"/>
              <a:buChar char="‒"/>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4E89271-2AE0-49CA-8B17-1570F736EEC2}"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3834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6"/>
              </a:spcBef>
              <a:spcAft>
                <a:spcPts val="106"/>
              </a:spcAft>
              <a:buNone/>
            </a:pPr>
            <a:r>
              <a:rPr lang="en-US" sz="1400" dirty="0"/>
              <a:t>Organizations of all sizes and across a wide variety of industries have adopted our analytics solutions.  We are known for our quick time-to-value and helping companies and agencies realize the benefits of self-service data science &amp; analytics.  </a:t>
            </a:r>
          </a:p>
          <a:p>
            <a:pPr marL="0" indent="0">
              <a:lnSpc>
                <a:spcPct val="90000"/>
              </a:lnSpc>
              <a:spcBef>
                <a:spcPts val="106"/>
              </a:spcBef>
              <a:spcAft>
                <a:spcPts val="106"/>
              </a:spcAft>
              <a:buNone/>
            </a:pPr>
            <a:endParaRPr lang="en-US" sz="1400" dirty="0"/>
          </a:p>
          <a:p>
            <a:pPr marL="0" indent="0">
              <a:buNone/>
            </a:pPr>
            <a:r>
              <a:rPr lang="en-US" sz="2000" kern="1200" dirty="0">
                <a:solidFill>
                  <a:schemeClr val="tx1"/>
                </a:solidFill>
                <a:effectLst/>
                <a:latin typeface="Arial" pitchFamily="34" charset="0"/>
                <a:ea typeface="+mn-ea"/>
                <a:cs typeface="Arial" pitchFamily="34" charset="0"/>
              </a:rPr>
              <a:t>We have earned the trust of thousands of customers around the world, ranging from many of the world’s largest and best known brands, who all want to use the power of data for a competitive edge.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E41F6-249A-4DF4-8893-E10A8CF24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05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7025"/>
            <a:ext cx="5759450" cy="3240088"/>
          </a:xfrm>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Arial" pitchFamily="34" charset="0"/>
                <a:ea typeface="+mn-ea"/>
                <a:cs typeface="Arial" pitchFamily="34" charset="0"/>
              </a:rPr>
              <a:t>The reality of data and analytics in most companies today – is complex.  There are some big challenges with people, process and technology.   Lines of business are struggling to find and manipulate data so that it can be visualized.  IT is struggling with the variety and volume of data – and how to securely govern its usage.  And finally, data scientists are struggling to get their analytic models into production.</a:t>
            </a:r>
          </a:p>
          <a:p>
            <a:pPr marL="0" indent="0">
              <a:buNone/>
            </a:pPr>
            <a:endParaRPr lang="en-US" sz="1200" dirty="0"/>
          </a:p>
          <a:p>
            <a:pPr marL="171450" marR="0" lvl="0" indent="-171450" algn="l" defTabSz="914400" rtl="0" eaLnBrk="1" fontAlgn="auto" latinLnBrk="0" hangingPunct="1">
              <a:lnSpc>
                <a:spcPct val="100000"/>
              </a:lnSpc>
              <a:spcBef>
                <a:spcPts val="0"/>
              </a:spcBef>
              <a:spcAft>
                <a:spcPts val="0"/>
              </a:spcAft>
              <a:buClrTx/>
              <a:buSzTx/>
              <a:tabLst/>
              <a:defRPr/>
            </a:pPr>
            <a:r>
              <a:rPr lang="en-US" sz="1200" dirty="0"/>
              <a:t>IDC recently did a survey talking to data analysts and leaders. They asked how much</a:t>
            </a:r>
            <a:r>
              <a:rPr lang="en-US" sz="1200" baseline="0" dirty="0"/>
              <a:t> time data workers spent searching for the right data asset need to begin the analytics process - </a:t>
            </a:r>
            <a:r>
              <a:rPr lang="en-GB" baseline="0" dirty="0"/>
              <a:t>analysts reported spending close to 40% of their time trying to even find all the data they need.</a:t>
            </a:r>
            <a:endParaRPr lang="en-US" sz="1200" baseline="0" dirty="0"/>
          </a:p>
          <a:p>
            <a:pPr marL="0" marR="0" lvl="0" indent="0" algn="l" defTabSz="914400" rtl="0" eaLnBrk="1" fontAlgn="auto" latinLnBrk="0" hangingPunct="1">
              <a:lnSpc>
                <a:spcPct val="100000"/>
              </a:lnSpc>
              <a:spcBef>
                <a:spcPts val="0"/>
              </a:spcBef>
              <a:spcAft>
                <a:spcPts val="0"/>
              </a:spcAft>
              <a:buClrTx/>
              <a:buSzTx/>
              <a:buNone/>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tabLst/>
              <a:defRPr/>
            </a:pPr>
            <a:r>
              <a:rPr lang="en-GB" sz="1200" baseline="0" dirty="0"/>
              <a:t>To further compound this problem, </a:t>
            </a:r>
            <a:r>
              <a:rPr lang="en-US" sz="1200" dirty="0"/>
              <a:t>only 6% have all their data in one place, and the majority of analysts have to pull data from 5 or more sources – spreadsheets, cloud applications, social media, and that data warehouse.  </a:t>
            </a:r>
            <a:r>
              <a:rPr lang="en-GB" baseline="0" dirty="0"/>
              <a:t>And that’s once they even find it! </a:t>
            </a:r>
          </a:p>
          <a:p>
            <a:pPr marL="171450" marR="0" lvl="0" indent="-171450" algn="l" defTabSz="914400" rtl="0" eaLnBrk="1" fontAlgn="auto" latinLnBrk="0" hangingPunct="1">
              <a:lnSpc>
                <a:spcPct val="100000"/>
              </a:lnSpc>
              <a:spcBef>
                <a:spcPts val="0"/>
              </a:spcBef>
              <a:spcAft>
                <a:spcPts val="0"/>
              </a:spcAft>
              <a:buClrTx/>
              <a:buSzTx/>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tabLst/>
              <a:defRPr/>
            </a:pPr>
            <a:r>
              <a:rPr lang="en-GB" baseline="0" dirty="0"/>
              <a:t>Once all the data is collected we also see a tremendous amount of inefficiency when it comes to actually working with that data to turn it into insights due to ineffective tools and processes. According to a survey by IDC analysts in North America alone waste what equates to $60 billion per year on repetitive manual spreadsheet work. </a:t>
            </a:r>
          </a:p>
          <a:p>
            <a:pPr marL="171450" marR="0" lvl="0" indent="-171450" algn="l" defTabSz="914400" rtl="0" eaLnBrk="1" fontAlgn="auto" latinLnBrk="0" hangingPunct="1">
              <a:lnSpc>
                <a:spcPct val="100000"/>
              </a:lnSpc>
              <a:spcBef>
                <a:spcPts val="0"/>
              </a:spcBef>
              <a:spcAft>
                <a:spcPts val="0"/>
              </a:spcAft>
              <a:buClrTx/>
              <a:buSzTx/>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tabLst/>
              <a:defRPr/>
            </a:pPr>
            <a:r>
              <a:rPr lang="en-GB" baseline="0" dirty="0"/>
              <a:t>And when it comes to embedding and deploying the high value data science models, data scientists reported in a recent survey that only 13% of their data science models get deployed every time.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sz="1800"/>
            </a:pP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sz="1800"/>
            </a:pPr>
            <a:r>
              <a:rPr lang="en-US" sz="1200" kern="1200" dirty="0">
                <a:solidFill>
                  <a:schemeClr val="tx1"/>
                </a:solidFill>
                <a:effectLst/>
                <a:latin typeface="Arial" pitchFamily="34" charset="0"/>
                <a:ea typeface="+mn-ea"/>
                <a:cs typeface="Arial" pitchFamily="34" charset="0"/>
              </a:rPr>
              <a:t>The State of analytics is complicated by the fact that most companies are using a variety of tools, from different vendors and these tools don’t allow</a:t>
            </a:r>
            <a:r>
              <a:rPr lang="en-US" sz="1200" kern="1200" baseline="0" dirty="0">
                <a:solidFill>
                  <a:schemeClr val="tx1"/>
                </a:solidFill>
                <a:effectLst/>
                <a:latin typeface="Arial" pitchFamily="34" charset="0"/>
                <a:ea typeface="+mn-ea"/>
                <a:cs typeface="Arial" pitchFamily="34" charset="0"/>
              </a:rPr>
              <a:t> solve for the challenges above, only exacerbate them and reinforce the silos that exist between </a:t>
            </a:r>
            <a:r>
              <a:rPr lang="en-US" sz="1200" kern="1200" dirty="0">
                <a:solidFill>
                  <a:schemeClr val="tx1"/>
                </a:solidFill>
                <a:effectLst/>
                <a:latin typeface="Arial" pitchFamily="34" charset="0"/>
                <a:ea typeface="+mn-ea"/>
                <a:cs typeface="Arial" pitchFamily="34" charset="0"/>
              </a:rPr>
              <a:t>IT, analysts, and data scientists.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sz="1800"/>
            </a:pP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sz="1800"/>
            </a:pPr>
            <a:r>
              <a:rPr lang="en-US" sz="1200" dirty="0"/>
              <a:t>Holding on to these relics </a:t>
            </a:r>
            <a:r>
              <a:rPr lang="en-US" sz="1200" kern="1200" dirty="0">
                <a:solidFill>
                  <a:schemeClr val="tx1"/>
                </a:solidFill>
                <a:effectLst/>
                <a:latin typeface="Arial" pitchFamily="34" charset="0"/>
                <a:ea typeface="+mn-ea"/>
                <a:cs typeface="Arial" pitchFamily="34" charset="0"/>
              </a:rPr>
              <a:t>are the biggest barriers to analytic alignment and innovation. </a:t>
            </a:r>
            <a:endParaRPr lang="en-US" sz="1200" baseline="0" dirty="0"/>
          </a:p>
          <a:p>
            <a:pPr marL="0" indent="0">
              <a:buNone/>
            </a:pPr>
            <a:endParaRPr lang="en-US" baseline="0" dirty="0"/>
          </a:p>
          <a:p>
            <a:pPr marL="0" indent="0">
              <a:buNone/>
            </a:pPr>
            <a:endParaRPr lang="en-US" baseline="0" dirty="0"/>
          </a:p>
          <a:p>
            <a:pPr marL="0" indent="0">
              <a:buNone/>
            </a:pPr>
            <a:endParaRPr lang="en-US" baseline="0" dirty="0"/>
          </a:p>
          <a:p>
            <a:pPr marL="0" indent="0">
              <a:buNone/>
              <a:defRPr sz="1800"/>
            </a:pPr>
            <a:endParaRPr lang="en-US" sz="1200" baseline="0" dirty="0"/>
          </a:p>
          <a:p>
            <a:pPr marL="0" indent="0">
              <a:buNone/>
            </a:pPr>
            <a:endParaRPr lang="en-US" dirty="0"/>
          </a:p>
        </p:txBody>
      </p:sp>
      <p:sp>
        <p:nvSpPr>
          <p:cNvPr id="4" name="Slide Number Placeholder 3"/>
          <p:cNvSpPr>
            <a:spLocks noGrp="1"/>
          </p:cNvSpPr>
          <p:nvPr>
            <p:ph type="sldNum" sz="quarter" idx="10"/>
          </p:nvPr>
        </p:nvSpPr>
        <p:spPr/>
        <p:txBody>
          <a:bodyPr/>
          <a:lstStyle/>
          <a:p>
            <a:fld id="{B6019829-C450-CB44-9376-98C92CE116FD}" type="slidenum">
              <a:rPr lang="en-US" smtClean="0"/>
              <a:t>4</a:t>
            </a:fld>
            <a:endParaRPr lang="en-US" dirty="0"/>
          </a:p>
        </p:txBody>
      </p:sp>
    </p:spTree>
    <p:extLst>
      <p:ext uri="{BB962C8B-B14F-4D97-AF65-F5344CB8AC3E}">
        <p14:creationId xmlns:p14="http://schemas.microsoft.com/office/powerpoint/2010/main" val="152249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7025"/>
            <a:ext cx="5759450" cy="3240088"/>
          </a:xfrm>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Arial" pitchFamily="34" charset="0"/>
                <a:ea typeface="+mn-ea"/>
                <a:cs typeface="Arial" pitchFamily="34" charset="0"/>
              </a:rPr>
              <a:t>The reality of data and analytics in most companies today – is complex.  There are some big challenges with people, process and technology.   Lines of business are struggling to find and manipulate data so that it can be visualized.  IT is struggling with the variety and volume of data – and how to securely govern its usage.  And finally, data scientists are struggling to get their analytic models into production.</a:t>
            </a:r>
          </a:p>
          <a:p>
            <a:pPr marL="0" indent="0">
              <a:buNone/>
            </a:pPr>
            <a:endParaRPr lang="en-US" sz="1200" dirty="0"/>
          </a:p>
          <a:p>
            <a:pPr marL="171450" marR="0" lvl="0" indent="-171450" algn="l" defTabSz="914400" rtl="0" eaLnBrk="1" fontAlgn="auto" latinLnBrk="0" hangingPunct="1">
              <a:lnSpc>
                <a:spcPct val="100000"/>
              </a:lnSpc>
              <a:spcBef>
                <a:spcPts val="0"/>
              </a:spcBef>
              <a:spcAft>
                <a:spcPts val="0"/>
              </a:spcAft>
              <a:buClrTx/>
              <a:buSzTx/>
              <a:tabLst/>
              <a:defRPr/>
            </a:pPr>
            <a:r>
              <a:rPr lang="en-US" sz="1200" dirty="0"/>
              <a:t>IDC recently did a survey talking to data analysts and leaders. They asked how much</a:t>
            </a:r>
            <a:r>
              <a:rPr lang="en-US" sz="1200" baseline="0" dirty="0"/>
              <a:t> time data workers spent searching for the right data asset need to begin the analytics process - </a:t>
            </a:r>
            <a:r>
              <a:rPr lang="en-GB" baseline="0" dirty="0"/>
              <a:t>analysts reported spending close to 40% of their time trying to even find all the data they need.</a:t>
            </a:r>
            <a:endParaRPr lang="en-US" sz="1200" baseline="0" dirty="0"/>
          </a:p>
          <a:p>
            <a:pPr marL="0" marR="0" lvl="0" indent="0" algn="l" defTabSz="914400" rtl="0" eaLnBrk="1" fontAlgn="auto" latinLnBrk="0" hangingPunct="1">
              <a:lnSpc>
                <a:spcPct val="100000"/>
              </a:lnSpc>
              <a:spcBef>
                <a:spcPts val="0"/>
              </a:spcBef>
              <a:spcAft>
                <a:spcPts val="0"/>
              </a:spcAft>
              <a:buClrTx/>
              <a:buSzTx/>
              <a:buNone/>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tabLst/>
              <a:defRPr/>
            </a:pPr>
            <a:r>
              <a:rPr lang="en-GB" sz="1200" baseline="0" dirty="0"/>
              <a:t>To further compound this problem, </a:t>
            </a:r>
            <a:r>
              <a:rPr lang="en-US" sz="1200" dirty="0"/>
              <a:t>only 6% have all their data in one place, and the majority of analysts have to pull data from 5 or more sources – spreadsheets, cloud applications, social media, and that data warehouse.  </a:t>
            </a:r>
            <a:r>
              <a:rPr lang="en-GB" baseline="0" dirty="0"/>
              <a:t>And that’s once they even find it! </a:t>
            </a:r>
          </a:p>
          <a:p>
            <a:pPr marL="171450" marR="0" lvl="0" indent="-171450" algn="l" defTabSz="914400" rtl="0" eaLnBrk="1" fontAlgn="auto" latinLnBrk="0" hangingPunct="1">
              <a:lnSpc>
                <a:spcPct val="100000"/>
              </a:lnSpc>
              <a:spcBef>
                <a:spcPts val="0"/>
              </a:spcBef>
              <a:spcAft>
                <a:spcPts val="0"/>
              </a:spcAft>
              <a:buClrTx/>
              <a:buSzTx/>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tabLst/>
              <a:defRPr/>
            </a:pPr>
            <a:r>
              <a:rPr lang="en-GB" baseline="0" dirty="0"/>
              <a:t>Once all the data is collected we also see a tremendous amount of inefficiency when it comes to actually working with that data to turn it into insights due to ineffective tools and processes. According to a survey by IDC analysts in North America alone waste what equates to $60 billion per year on repetitive manual spreadsheet work. </a:t>
            </a:r>
          </a:p>
          <a:p>
            <a:pPr marL="171450" marR="0" lvl="0" indent="-171450" algn="l" defTabSz="914400" rtl="0" eaLnBrk="1" fontAlgn="auto" latinLnBrk="0" hangingPunct="1">
              <a:lnSpc>
                <a:spcPct val="100000"/>
              </a:lnSpc>
              <a:spcBef>
                <a:spcPts val="0"/>
              </a:spcBef>
              <a:spcAft>
                <a:spcPts val="0"/>
              </a:spcAft>
              <a:buClrTx/>
              <a:buSzTx/>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tabLst/>
              <a:defRPr/>
            </a:pPr>
            <a:r>
              <a:rPr lang="en-GB" baseline="0" dirty="0"/>
              <a:t>And when it comes to embedding and deploying the high value data science models, data scientists reported in a recent survey that only 13% of their data science models get deployed every time.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sz="1800"/>
            </a:pP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sz="1800"/>
            </a:pPr>
            <a:r>
              <a:rPr lang="en-US" sz="1200" kern="1200" dirty="0">
                <a:solidFill>
                  <a:schemeClr val="tx1"/>
                </a:solidFill>
                <a:effectLst/>
                <a:latin typeface="Arial" pitchFamily="34" charset="0"/>
                <a:ea typeface="+mn-ea"/>
                <a:cs typeface="Arial" pitchFamily="34" charset="0"/>
              </a:rPr>
              <a:t>The State of analytics is complicated by the fact that most companies are using a variety of tools, from different vendors and these tools don’t allow</a:t>
            </a:r>
            <a:r>
              <a:rPr lang="en-US" sz="1200" kern="1200" baseline="0" dirty="0">
                <a:solidFill>
                  <a:schemeClr val="tx1"/>
                </a:solidFill>
                <a:effectLst/>
                <a:latin typeface="Arial" pitchFamily="34" charset="0"/>
                <a:ea typeface="+mn-ea"/>
                <a:cs typeface="Arial" pitchFamily="34" charset="0"/>
              </a:rPr>
              <a:t> solve for the challenges above, only exacerbate them and reinforce the silos that exist between </a:t>
            </a:r>
            <a:r>
              <a:rPr lang="en-US" sz="1200" kern="1200" dirty="0">
                <a:solidFill>
                  <a:schemeClr val="tx1"/>
                </a:solidFill>
                <a:effectLst/>
                <a:latin typeface="Arial" pitchFamily="34" charset="0"/>
                <a:ea typeface="+mn-ea"/>
                <a:cs typeface="Arial" pitchFamily="34" charset="0"/>
              </a:rPr>
              <a:t>IT, analysts, and data scientists.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sz="1800"/>
            </a:pP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sz="1800"/>
            </a:pPr>
            <a:r>
              <a:rPr lang="en-US" sz="1200" dirty="0"/>
              <a:t>Holding on to these relics </a:t>
            </a:r>
            <a:r>
              <a:rPr lang="en-US" sz="1200" kern="1200" dirty="0">
                <a:solidFill>
                  <a:schemeClr val="tx1"/>
                </a:solidFill>
                <a:effectLst/>
                <a:latin typeface="Arial" pitchFamily="34" charset="0"/>
                <a:ea typeface="+mn-ea"/>
                <a:cs typeface="Arial" pitchFamily="34" charset="0"/>
              </a:rPr>
              <a:t>are the biggest barriers to analytic alignment and innovation. </a:t>
            </a:r>
            <a:endParaRPr lang="en-US" sz="1200" baseline="0" dirty="0"/>
          </a:p>
          <a:p>
            <a:pPr marL="0" indent="0">
              <a:buNone/>
            </a:pPr>
            <a:endParaRPr lang="en-US" baseline="0" dirty="0"/>
          </a:p>
          <a:p>
            <a:pPr marL="0" indent="0">
              <a:buNone/>
            </a:pPr>
            <a:endParaRPr lang="en-US" baseline="0" dirty="0"/>
          </a:p>
          <a:p>
            <a:pPr marL="0" indent="0">
              <a:buNone/>
            </a:pPr>
            <a:endParaRPr lang="en-US" baseline="0" dirty="0"/>
          </a:p>
          <a:p>
            <a:pPr marL="0" indent="0">
              <a:buNone/>
              <a:defRPr sz="1800"/>
            </a:pPr>
            <a:endParaRPr lang="en-US" sz="1200" baseline="0" dirty="0"/>
          </a:p>
          <a:p>
            <a:pPr marL="0" indent="0">
              <a:buNone/>
            </a:pPr>
            <a:endParaRPr lang="en-US" dirty="0"/>
          </a:p>
        </p:txBody>
      </p:sp>
      <p:sp>
        <p:nvSpPr>
          <p:cNvPr id="4" name="Slide Number Placeholder 3"/>
          <p:cNvSpPr>
            <a:spLocks noGrp="1"/>
          </p:cNvSpPr>
          <p:nvPr>
            <p:ph type="sldNum" sz="quarter" idx="10"/>
          </p:nvPr>
        </p:nvSpPr>
        <p:spPr/>
        <p:txBody>
          <a:bodyPr/>
          <a:lstStyle/>
          <a:p>
            <a:fld id="{B6019829-C450-CB44-9376-98C92CE116FD}" type="slidenum">
              <a:rPr lang="en-US" smtClean="0"/>
              <a:t>5</a:t>
            </a:fld>
            <a:endParaRPr lang="en-US" dirty="0"/>
          </a:p>
        </p:txBody>
      </p:sp>
    </p:spTree>
    <p:extLst>
      <p:ext uri="{BB962C8B-B14F-4D97-AF65-F5344CB8AC3E}">
        <p14:creationId xmlns:p14="http://schemas.microsoft.com/office/powerpoint/2010/main" val="36698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itchFamily="34" charset="0"/>
                <a:ea typeface="+mn-ea"/>
                <a:cs typeface="Arial" pitchFamily="34" charset="0"/>
              </a:rPr>
              <a:t>Alteryx takes a different approach to analytics. Our platform is purpose-built to</a:t>
            </a:r>
            <a:r>
              <a:rPr lang="en-US" sz="1200" b="0" i="0" kern="1200" baseline="0" dirty="0">
                <a:solidFill>
                  <a:schemeClr val="tx1"/>
                </a:solidFill>
                <a:effectLst/>
                <a:latin typeface="Arial" pitchFamily="34" charset="0"/>
                <a:ea typeface="+mn-ea"/>
                <a:cs typeface="Arial" pitchFamily="34" charset="0"/>
              </a:rPr>
              <a:t> </a:t>
            </a:r>
            <a:r>
              <a:rPr lang="en-US" sz="1200" b="0" i="0" kern="1200" dirty="0">
                <a:solidFill>
                  <a:schemeClr val="tx1"/>
                </a:solidFill>
                <a:effectLst/>
                <a:latin typeface="Arial" pitchFamily="34" charset="0"/>
                <a:ea typeface="+mn-ea"/>
                <a:cs typeface="Arial" pitchFamily="34" charset="0"/>
              </a:rPr>
              <a:t>shorten the distance from business problem to business solution.</a:t>
            </a:r>
            <a:r>
              <a:rPr lang="en-US" sz="1200" b="0" i="0" kern="1200" baseline="0" dirty="0">
                <a:solidFill>
                  <a:schemeClr val="tx1"/>
                </a:solidFill>
                <a:effectLst/>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Arial" pitchFamily="34" charset="0"/>
              </a:rPr>
              <a:t>And it</a:t>
            </a:r>
            <a:r>
              <a:rPr lang="en-US" sz="1200" kern="1200" baseline="0" dirty="0">
                <a:solidFill>
                  <a:schemeClr val="tx1"/>
                </a:solidFill>
                <a:effectLst/>
                <a:latin typeface="Arial" pitchFamily="34" charset="0"/>
                <a:ea typeface="+mn-ea"/>
                <a:cs typeface="Arial" pitchFamily="34" charset="0"/>
              </a:rPr>
              <a:t> is unique in the simple fact that w</a:t>
            </a:r>
            <a:r>
              <a:rPr lang="en-US" sz="1200" kern="1200" dirty="0">
                <a:solidFill>
                  <a:schemeClr val="tx1"/>
                </a:solidFill>
                <a:effectLst/>
                <a:latin typeface="Arial" pitchFamily="34" charset="0"/>
                <a:ea typeface="+mn-ea"/>
                <a:cs typeface="Arial" pitchFamily="34" charset="0"/>
              </a:rPr>
              <a:t>e provide an end-to-end, unified analytics experience</a:t>
            </a:r>
            <a:r>
              <a:rPr lang="en-US" sz="1200" kern="1200" baseline="0" dirty="0">
                <a:solidFill>
                  <a:schemeClr val="tx1"/>
                </a:solidFill>
                <a:effectLst/>
                <a:latin typeface="Arial" pitchFamily="34" charset="0"/>
                <a:ea typeface="+mn-ea"/>
                <a:cs typeface="Arial" pitchFamily="34" charset="0"/>
              </a:rPr>
              <a:t> that empowers all data workers to quickly and easily move back and forth between analytic tasks,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pPr lvl="0"/>
            <a:r>
              <a:rPr lang="en-US" sz="1200" b="0" kern="1200" dirty="0">
                <a:solidFill>
                  <a:schemeClr val="tx1"/>
                </a:solidFill>
                <a:effectLst/>
                <a:latin typeface="Arial" pitchFamily="34" charset="0"/>
                <a:ea typeface="+mn-ea"/>
                <a:cs typeface="Arial" pitchFamily="34" charset="0"/>
              </a:rPr>
              <a:t>Discovering the right data assets &amp; collaborating with</a:t>
            </a:r>
            <a:r>
              <a:rPr lang="en-US" sz="1200" b="0" kern="1200" baseline="0" dirty="0">
                <a:solidFill>
                  <a:schemeClr val="tx1"/>
                </a:solidFill>
                <a:effectLst/>
                <a:latin typeface="Arial" pitchFamily="34" charset="0"/>
                <a:ea typeface="+mn-ea"/>
                <a:cs typeface="Arial" pitchFamily="34" charset="0"/>
              </a:rPr>
              <a:t> fellow analysts anywhere across the organization in a governed way </a:t>
            </a:r>
            <a:endParaRPr lang="en-US" sz="1200" b="0" kern="1200" dirty="0">
              <a:solidFill>
                <a:schemeClr val="tx1"/>
              </a:solidFill>
              <a:effectLst/>
              <a:latin typeface="Arial" pitchFamily="34" charset="0"/>
              <a:ea typeface="+mn-ea"/>
              <a:cs typeface="Arial" pitchFamily="34" charset="0"/>
            </a:endParaRPr>
          </a:p>
          <a:p>
            <a:pPr lvl="0"/>
            <a:r>
              <a:rPr lang="en-US" sz="1200" kern="1200" dirty="0">
                <a:solidFill>
                  <a:schemeClr val="tx1"/>
                </a:solidFill>
                <a:effectLst/>
                <a:latin typeface="Arial" pitchFamily="34" charset="0"/>
                <a:ea typeface="+mn-ea"/>
                <a:cs typeface="Arial" pitchFamily="34" charset="0"/>
              </a:rPr>
              <a:t>To connecting, prepping, and blending</a:t>
            </a:r>
            <a:r>
              <a:rPr lang="en-US" sz="1200" kern="1200" baseline="0" dirty="0">
                <a:solidFill>
                  <a:schemeClr val="tx1"/>
                </a:solidFill>
                <a:effectLst/>
                <a:latin typeface="Arial" pitchFamily="34" charset="0"/>
                <a:ea typeface="+mn-ea"/>
                <a:cs typeface="Arial" pitchFamily="34" charset="0"/>
              </a:rPr>
              <a:t> </a:t>
            </a:r>
            <a:r>
              <a:rPr lang="en-US" sz="1200" kern="1200" dirty="0">
                <a:solidFill>
                  <a:schemeClr val="tx1"/>
                </a:solidFill>
                <a:effectLst/>
                <a:latin typeface="Arial" pitchFamily="34" charset="0"/>
                <a:ea typeface="+mn-ea"/>
                <a:cs typeface="Arial" pitchFamily="34" charset="0"/>
              </a:rPr>
              <a:t>all your data, no matter how exotic</a:t>
            </a:r>
            <a:r>
              <a:rPr lang="en-US" sz="1200" kern="1200" baseline="0" dirty="0">
                <a:solidFill>
                  <a:schemeClr val="tx1"/>
                </a:solidFill>
                <a:effectLst/>
                <a:latin typeface="Arial" pitchFamily="34" charset="0"/>
                <a:ea typeface="+mn-ea"/>
                <a:cs typeface="Arial" pitchFamily="34" charset="0"/>
              </a:rPr>
              <a:t> or big. </a:t>
            </a:r>
          </a:p>
          <a:p>
            <a:pPr lvl="0"/>
            <a:r>
              <a:rPr lang="en-US" sz="1200" kern="1200" baseline="0" dirty="0">
                <a:solidFill>
                  <a:schemeClr val="tx1"/>
                </a:solidFill>
                <a:effectLst/>
                <a:latin typeface="Arial" pitchFamily="34" charset="0"/>
                <a:ea typeface="+mn-ea"/>
                <a:cs typeface="Arial" pitchFamily="34" charset="0"/>
              </a:rPr>
              <a:t>Then q</a:t>
            </a:r>
            <a:r>
              <a:rPr lang="en-US" sz="1200" b="0" kern="1200" dirty="0">
                <a:solidFill>
                  <a:schemeClr val="tx1"/>
                </a:solidFill>
                <a:effectLst/>
                <a:latin typeface="Arial" pitchFamily="34" charset="0"/>
                <a:ea typeface="+mn-ea"/>
                <a:cs typeface="Arial" pitchFamily="34" charset="0"/>
              </a:rPr>
              <a:t>uickly moving into</a:t>
            </a:r>
            <a:r>
              <a:rPr lang="en-US" sz="1200" b="0" kern="1200" baseline="0" dirty="0">
                <a:solidFill>
                  <a:schemeClr val="tx1"/>
                </a:solidFill>
                <a:effectLst/>
                <a:latin typeface="Arial" pitchFamily="34" charset="0"/>
                <a:ea typeface="+mn-ea"/>
                <a:cs typeface="Arial" pitchFamily="34" charset="0"/>
              </a:rPr>
              <a:t> developing</a:t>
            </a:r>
            <a:r>
              <a:rPr lang="en-US" sz="1200" b="0" kern="1200" dirty="0">
                <a:solidFill>
                  <a:schemeClr val="tx1"/>
                </a:solidFill>
                <a:effectLst/>
                <a:latin typeface="Arial" pitchFamily="34" charset="0"/>
                <a:ea typeface="+mn-ea"/>
                <a:cs typeface="Arial" pitchFamily="34" charset="0"/>
              </a:rPr>
              <a:t> </a:t>
            </a:r>
            <a:r>
              <a:rPr lang="en-US" sz="1200" kern="1200" dirty="0">
                <a:solidFill>
                  <a:schemeClr val="tx1"/>
                </a:solidFill>
                <a:effectLst/>
                <a:latin typeface="Arial" pitchFamily="34" charset="0"/>
                <a:ea typeface="+mn-ea"/>
                <a:cs typeface="Arial" pitchFamily="34" charset="0"/>
              </a:rPr>
              <a:t>advanced analytic models in a code-free and code-friendly environment – leveraging </a:t>
            </a:r>
            <a:r>
              <a:rPr lang="en-US" sz="1200" kern="1200" dirty="0" err="1">
                <a:solidFill>
                  <a:schemeClr val="tx1"/>
                </a:solidFill>
                <a:effectLst/>
                <a:latin typeface="Arial" pitchFamily="34" charset="0"/>
                <a:ea typeface="+mn-ea"/>
                <a:cs typeface="Arial" pitchFamily="34" charset="0"/>
              </a:rPr>
              <a:t>visualytics</a:t>
            </a:r>
            <a:r>
              <a:rPr lang="en-US" sz="1200" kern="1200" dirty="0">
                <a:solidFill>
                  <a:schemeClr val="tx1"/>
                </a:solidFill>
                <a:effectLst/>
                <a:latin typeface="Arial" pitchFamily="34" charset="0"/>
                <a:ea typeface="+mn-ea"/>
                <a:cs typeface="Arial" pitchFamily="34" charset="0"/>
              </a:rPr>
              <a:t> to see how your data changes across your entire workflow,</a:t>
            </a:r>
            <a:r>
              <a:rPr lang="en-US" sz="1200" kern="1200" baseline="0" dirty="0">
                <a:solidFill>
                  <a:schemeClr val="tx1"/>
                </a:solidFill>
                <a:effectLst/>
                <a:latin typeface="Arial" pitchFamily="34" charset="0"/>
                <a:ea typeface="+mn-ea"/>
                <a:cs typeface="Arial" pitchFamily="34" charset="0"/>
              </a:rPr>
              <a:t> not just the output. </a:t>
            </a:r>
            <a:endParaRPr lang="en-US" sz="1200" kern="1200" dirty="0">
              <a:solidFill>
                <a:schemeClr val="tx1"/>
              </a:solidFill>
              <a:effectLst/>
              <a:latin typeface="Arial" pitchFamily="34" charset="0"/>
              <a:ea typeface="+mn-ea"/>
              <a:cs typeface="Arial" pitchFamily="34" charset="0"/>
            </a:endParaRPr>
          </a:p>
          <a:p>
            <a:pPr lvl="0"/>
            <a:r>
              <a:rPr lang="en-US" sz="1200" kern="1200" dirty="0">
                <a:solidFill>
                  <a:schemeClr val="tx1"/>
                </a:solidFill>
                <a:effectLst/>
                <a:latin typeface="Arial" pitchFamily="34" charset="0"/>
                <a:ea typeface="+mn-ea"/>
                <a:cs typeface="Arial" pitchFamily="34" charset="0"/>
              </a:rPr>
              <a:t>Once models are created we help deploy</a:t>
            </a:r>
            <a:r>
              <a:rPr lang="en-US" sz="1200" kern="1200" baseline="0" dirty="0">
                <a:solidFill>
                  <a:schemeClr val="tx1"/>
                </a:solidFill>
                <a:effectLst/>
                <a:latin typeface="Arial" pitchFamily="34" charset="0"/>
                <a:ea typeface="+mn-ea"/>
                <a:cs typeface="Arial" pitchFamily="34" charset="0"/>
              </a:rPr>
              <a:t> them into production in real-time, and monitor and manage them,  no more month long deployment cycles </a:t>
            </a:r>
          </a:p>
          <a:p>
            <a:pPr lvl="0"/>
            <a:r>
              <a:rPr lang="en-US" sz="1200" b="0" kern="1200" dirty="0">
                <a:solidFill>
                  <a:schemeClr val="tx1"/>
                </a:solidFill>
                <a:effectLst/>
                <a:latin typeface="Arial" pitchFamily="34" charset="0"/>
                <a:ea typeface="+mn-ea"/>
                <a:cs typeface="Arial" pitchFamily="34" charset="0"/>
              </a:rPr>
              <a:t>Best of all we help au</a:t>
            </a:r>
            <a:r>
              <a:rPr lang="en-US" sz="1200" kern="1200" dirty="0">
                <a:solidFill>
                  <a:schemeClr val="tx1"/>
                </a:solidFill>
                <a:effectLst/>
                <a:latin typeface="Arial" pitchFamily="34" charset="0"/>
                <a:ea typeface="+mn-ea"/>
                <a:cs typeface="Arial" pitchFamily="34" charset="0"/>
              </a:rPr>
              <a:t>tomate</a:t>
            </a:r>
            <a:r>
              <a:rPr lang="en-US" sz="1200" kern="1200" baseline="0" dirty="0">
                <a:solidFill>
                  <a:schemeClr val="tx1"/>
                </a:solidFill>
                <a:effectLst/>
                <a:latin typeface="Arial" pitchFamily="34" charset="0"/>
                <a:ea typeface="+mn-ea"/>
                <a:cs typeface="Arial" pitchFamily="34" charset="0"/>
              </a:rPr>
              <a:t> your processes so you can build once and repeat never. </a:t>
            </a:r>
          </a:p>
          <a:p>
            <a:pPr lvl="0"/>
            <a:r>
              <a:rPr lang="en-US" sz="1200" kern="1200" dirty="0">
                <a:solidFill>
                  <a:schemeClr val="tx1"/>
                </a:solidFill>
                <a:effectLst/>
                <a:latin typeface="Arial" pitchFamily="34" charset="0"/>
                <a:ea typeface="+mn-ea"/>
                <a:cs typeface="Arial" pitchFamily="34" charset="0"/>
              </a:rPr>
              <a:t>And because we let you share and publish analytic workflows securely across your organization, we</a:t>
            </a:r>
            <a:r>
              <a:rPr lang="en-US" sz="1200" kern="1200" baseline="0" dirty="0">
                <a:solidFill>
                  <a:schemeClr val="tx1"/>
                </a:solidFill>
                <a:effectLst/>
                <a:latin typeface="Arial" pitchFamily="34" charset="0"/>
                <a:ea typeface="+mn-ea"/>
                <a:cs typeface="Arial" pitchFamily="34" charset="0"/>
              </a:rPr>
              <a:t> help you break down the analytic silos between teams. </a:t>
            </a: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itchFamily="34" charset="0"/>
                <a:ea typeface="+mn-ea"/>
                <a:cs typeface="Arial" pitchFamily="34" charset="0"/>
              </a:rPr>
              <a:t>You need</a:t>
            </a:r>
            <a:r>
              <a:rPr lang="en-US" sz="1200" b="0" i="0" kern="1200" baseline="0" dirty="0">
                <a:solidFill>
                  <a:schemeClr val="tx1"/>
                </a:solidFill>
                <a:effectLst/>
                <a:latin typeface="Arial" pitchFamily="34" charset="0"/>
                <a:ea typeface="+mn-ea"/>
                <a:cs typeface="Arial" pitchFamily="34" charset="0"/>
              </a:rPr>
              <a:t> to have a solution in place that will bring </a:t>
            </a:r>
            <a:r>
              <a:rPr lang="en-US" sz="1200" b="0" i="0" kern="1200" dirty="0">
                <a:solidFill>
                  <a:schemeClr val="tx1"/>
                </a:solidFill>
                <a:effectLst/>
                <a:latin typeface="Arial" pitchFamily="34" charset="0"/>
                <a:ea typeface="+mn-ea"/>
                <a:cs typeface="Arial" pitchFamily="34" charset="0"/>
              </a:rPr>
              <a:t>decentralized data, analytic assets and</a:t>
            </a:r>
            <a:r>
              <a:rPr lang="en-US" sz="1200" b="0" i="0" kern="1200" baseline="0" dirty="0">
                <a:solidFill>
                  <a:schemeClr val="tx1"/>
                </a:solidFill>
                <a:effectLst/>
                <a:latin typeface="Arial" pitchFamily="34" charset="0"/>
                <a:ea typeface="+mn-ea"/>
                <a:cs typeface="Arial" pitchFamily="34" charset="0"/>
              </a:rPr>
              <a:t> users together - </a:t>
            </a:r>
            <a:r>
              <a:rPr lang="en-US" sz="1200" b="0" i="0" kern="1200" dirty="0">
                <a:solidFill>
                  <a:schemeClr val="tx1"/>
                </a:solidFill>
                <a:effectLst/>
                <a:latin typeface="Arial" pitchFamily="34" charset="0"/>
                <a:ea typeface="+mn-ea"/>
                <a:cs typeface="Arial" pitchFamily="34" charset="0"/>
              </a:rPr>
              <a:t>matching needs and haves, in ways that bypass traditional,</a:t>
            </a:r>
            <a:r>
              <a:rPr lang="en-US" sz="1200" b="0" i="0" kern="1200" baseline="0" dirty="0">
                <a:solidFill>
                  <a:schemeClr val="tx1"/>
                </a:solidFill>
                <a:effectLst/>
                <a:latin typeface="Arial" pitchFamily="34" charset="0"/>
                <a:ea typeface="+mn-ea"/>
                <a:cs typeface="Arial" pitchFamily="34" charset="0"/>
              </a:rPr>
              <a:t> legacy methods in order to unlock true value and create a data science and analytics culture at scale. </a:t>
            </a:r>
            <a:endParaRPr lang="en-US" sz="1200" kern="1200" baseline="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Arial" pitchFamily="34" charset="0"/>
              <a:ea typeface="+mn-ea"/>
              <a:cs typeface="Arial" pitchFamily="34" charset="0"/>
            </a:endParaRP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03EC33-F002-4FDA-8718-BE521744AD46}" type="slidenum">
              <a:rPr kumimoji="0" lang="en-US" sz="13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Image Placeholder 5">
            <a:extLst>
              <a:ext uri="{FF2B5EF4-FFF2-40B4-BE49-F238E27FC236}">
                <a16:creationId xmlns:a16="http://schemas.microsoft.com/office/drawing/2014/main" id="{C3A3FEB4-0F2D-4DB1-9D17-5C6A36AACD0A}"/>
              </a:ext>
            </a:extLst>
          </p:cNvPr>
          <p:cNvSpPr>
            <a:spLocks noGrp="1" noRot="1" noChangeAspect="1"/>
          </p:cNvSpPr>
          <p:nvPr>
            <p:ph type="sldImg"/>
          </p:nvPr>
        </p:nvSpPr>
        <p:spPr/>
      </p:sp>
    </p:spTree>
    <p:extLst>
      <p:ext uri="{BB962C8B-B14F-4D97-AF65-F5344CB8AC3E}">
        <p14:creationId xmlns:p14="http://schemas.microsoft.com/office/powerpoint/2010/main" val="2406084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itchFamily="34" charset="0"/>
                <a:ea typeface="+mn-ea"/>
                <a:cs typeface="Arial" pitchFamily="34" charset="0"/>
              </a:rPr>
              <a:t>Alteryx takes a different approach to analytics. Our platform is purpose-built to</a:t>
            </a:r>
            <a:r>
              <a:rPr lang="en-US" sz="1200" b="0" i="0" kern="1200" baseline="0" dirty="0">
                <a:solidFill>
                  <a:schemeClr val="tx1"/>
                </a:solidFill>
                <a:effectLst/>
                <a:latin typeface="Arial" pitchFamily="34" charset="0"/>
                <a:ea typeface="+mn-ea"/>
                <a:cs typeface="Arial" pitchFamily="34" charset="0"/>
              </a:rPr>
              <a:t> </a:t>
            </a:r>
            <a:r>
              <a:rPr lang="en-US" sz="1200" b="0" i="0" kern="1200" dirty="0">
                <a:solidFill>
                  <a:schemeClr val="tx1"/>
                </a:solidFill>
                <a:effectLst/>
                <a:latin typeface="Arial" pitchFamily="34" charset="0"/>
                <a:ea typeface="+mn-ea"/>
                <a:cs typeface="Arial" pitchFamily="34" charset="0"/>
              </a:rPr>
              <a:t>shorten the distance from business problem to business solution.</a:t>
            </a:r>
            <a:r>
              <a:rPr lang="en-US" sz="1200" b="0" i="0" kern="1200" baseline="0" dirty="0">
                <a:solidFill>
                  <a:schemeClr val="tx1"/>
                </a:solidFill>
                <a:effectLst/>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Arial" pitchFamily="34" charset="0"/>
              </a:rPr>
              <a:t>And it</a:t>
            </a:r>
            <a:r>
              <a:rPr lang="en-US" sz="1200" kern="1200" baseline="0" dirty="0">
                <a:solidFill>
                  <a:schemeClr val="tx1"/>
                </a:solidFill>
                <a:effectLst/>
                <a:latin typeface="Arial" pitchFamily="34" charset="0"/>
                <a:ea typeface="+mn-ea"/>
                <a:cs typeface="Arial" pitchFamily="34" charset="0"/>
              </a:rPr>
              <a:t> is unique in the simple fact that w</a:t>
            </a:r>
            <a:r>
              <a:rPr lang="en-US" sz="1200" kern="1200" dirty="0">
                <a:solidFill>
                  <a:schemeClr val="tx1"/>
                </a:solidFill>
                <a:effectLst/>
                <a:latin typeface="Arial" pitchFamily="34" charset="0"/>
                <a:ea typeface="+mn-ea"/>
                <a:cs typeface="Arial" pitchFamily="34" charset="0"/>
              </a:rPr>
              <a:t>e provide an end-to-end, unified analytics experience</a:t>
            </a:r>
            <a:r>
              <a:rPr lang="en-US" sz="1200" kern="1200" baseline="0" dirty="0">
                <a:solidFill>
                  <a:schemeClr val="tx1"/>
                </a:solidFill>
                <a:effectLst/>
                <a:latin typeface="Arial" pitchFamily="34" charset="0"/>
                <a:ea typeface="+mn-ea"/>
                <a:cs typeface="Arial" pitchFamily="34" charset="0"/>
              </a:rPr>
              <a:t> that empowers all data workers to quickly and easily move back and forth between analytic tasks,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pPr lvl="0"/>
            <a:r>
              <a:rPr lang="en-US" sz="1200" b="0" kern="1200" dirty="0">
                <a:solidFill>
                  <a:schemeClr val="tx1"/>
                </a:solidFill>
                <a:effectLst/>
                <a:latin typeface="Arial" pitchFamily="34" charset="0"/>
                <a:ea typeface="+mn-ea"/>
                <a:cs typeface="Arial" pitchFamily="34" charset="0"/>
              </a:rPr>
              <a:t>Discovering the right data assets &amp; collaborating with</a:t>
            </a:r>
            <a:r>
              <a:rPr lang="en-US" sz="1200" b="0" kern="1200" baseline="0" dirty="0">
                <a:solidFill>
                  <a:schemeClr val="tx1"/>
                </a:solidFill>
                <a:effectLst/>
                <a:latin typeface="Arial" pitchFamily="34" charset="0"/>
                <a:ea typeface="+mn-ea"/>
                <a:cs typeface="Arial" pitchFamily="34" charset="0"/>
              </a:rPr>
              <a:t> fellow analysts anywhere across the organization in a governed way </a:t>
            </a:r>
            <a:endParaRPr lang="en-US" sz="1200" b="0" kern="1200" dirty="0">
              <a:solidFill>
                <a:schemeClr val="tx1"/>
              </a:solidFill>
              <a:effectLst/>
              <a:latin typeface="Arial" pitchFamily="34" charset="0"/>
              <a:ea typeface="+mn-ea"/>
              <a:cs typeface="Arial" pitchFamily="34" charset="0"/>
            </a:endParaRPr>
          </a:p>
          <a:p>
            <a:pPr lvl="0"/>
            <a:r>
              <a:rPr lang="en-US" sz="1200" kern="1200" dirty="0">
                <a:solidFill>
                  <a:schemeClr val="tx1"/>
                </a:solidFill>
                <a:effectLst/>
                <a:latin typeface="Arial" pitchFamily="34" charset="0"/>
                <a:ea typeface="+mn-ea"/>
                <a:cs typeface="Arial" pitchFamily="34" charset="0"/>
              </a:rPr>
              <a:t>To connecting, prepping, and blending</a:t>
            </a:r>
            <a:r>
              <a:rPr lang="en-US" sz="1200" kern="1200" baseline="0" dirty="0">
                <a:solidFill>
                  <a:schemeClr val="tx1"/>
                </a:solidFill>
                <a:effectLst/>
                <a:latin typeface="Arial" pitchFamily="34" charset="0"/>
                <a:ea typeface="+mn-ea"/>
                <a:cs typeface="Arial" pitchFamily="34" charset="0"/>
              </a:rPr>
              <a:t> </a:t>
            </a:r>
            <a:r>
              <a:rPr lang="en-US" sz="1200" kern="1200" dirty="0">
                <a:solidFill>
                  <a:schemeClr val="tx1"/>
                </a:solidFill>
                <a:effectLst/>
                <a:latin typeface="Arial" pitchFamily="34" charset="0"/>
                <a:ea typeface="+mn-ea"/>
                <a:cs typeface="Arial" pitchFamily="34" charset="0"/>
              </a:rPr>
              <a:t>all your data, no matter how exotic</a:t>
            </a:r>
            <a:r>
              <a:rPr lang="en-US" sz="1200" kern="1200" baseline="0" dirty="0">
                <a:solidFill>
                  <a:schemeClr val="tx1"/>
                </a:solidFill>
                <a:effectLst/>
                <a:latin typeface="Arial" pitchFamily="34" charset="0"/>
                <a:ea typeface="+mn-ea"/>
                <a:cs typeface="Arial" pitchFamily="34" charset="0"/>
              </a:rPr>
              <a:t> or big. </a:t>
            </a:r>
          </a:p>
          <a:p>
            <a:pPr lvl="0"/>
            <a:r>
              <a:rPr lang="en-US" sz="1200" kern="1200" baseline="0" dirty="0">
                <a:solidFill>
                  <a:schemeClr val="tx1"/>
                </a:solidFill>
                <a:effectLst/>
                <a:latin typeface="Arial" pitchFamily="34" charset="0"/>
                <a:ea typeface="+mn-ea"/>
                <a:cs typeface="Arial" pitchFamily="34" charset="0"/>
              </a:rPr>
              <a:t>Then q</a:t>
            </a:r>
            <a:r>
              <a:rPr lang="en-US" sz="1200" b="0" kern="1200" dirty="0">
                <a:solidFill>
                  <a:schemeClr val="tx1"/>
                </a:solidFill>
                <a:effectLst/>
                <a:latin typeface="Arial" pitchFamily="34" charset="0"/>
                <a:ea typeface="+mn-ea"/>
                <a:cs typeface="Arial" pitchFamily="34" charset="0"/>
              </a:rPr>
              <a:t>uickly moving into</a:t>
            </a:r>
            <a:r>
              <a:rPr lang="en-US" sz="1200" b="0" kern="1200" baseline="0" dirty="0">
                <a:solidFill>
                  <a:schemeClr val="tx1"/>
                </a:solidFill>
                <a:effectLst/>
                <a:latin typeface="Arial" pitchFamily="34" charset="0"/>
                <a:ea typeface="+mn-ea"/>
                <a:cs typeface="Arial" pitchFamily="34" charset="0"/>
              </a:rPr>
              <a:t> developing</a:t>
            </a:r>
            <a:r>
              <a:rPr lang="en-US" sz="1200" b="0" kern="1200" dirty="0">
                <a:solidFill>
                  <a:schemeClr val="tx1"/>
                </a:solidFill>
                <a:effectLst/>
                <a:latin typeface="Arial" pitchFamily="34" charset="0"/>
                <a:ea typeface="+mn-ea"/>
                <a:cs typeface="Arial" pitchFamily="34" charset="0"/>
              </a:rPr>
              <a:t> </a:t>
            </a:r>
            <a:r>
              <a:rPr lang="en-US" sz="1200" kern="1200" dirty="0">
                <a:solidFill>
                  <a:schemeClr val="tx1"/>
                </a:solidFill>
                <a:effectLst/>
                <a:latin typeface="Arial" pitchFamily="34" charset="0"/>
                <a:ea typeface="+mn-ea"/>
                <a:cs typeface="Arial" pitchFamily="34" charset="0"/>
              </a:rPr>
              <a:t>advanced analytic models in a code-free and code-friendly environment – leveraging </a:t>
            </a:r>
            <a:r>
              <a:rPr lang="en-US" sz="1200" kern="1200" dirty="0" err="1">
                <a:solidFill>
                  <a:schemeClr val="tx1"/>
                </a:solidFill>
                <a:effectLst/>
                <a:latin typeface="Arial" pitchFamily="34" charset="0"/>
                <a:ea typeface="+mn-ea"/>
                <a:cs typeface="Arial" pitchFamily="34" charset="0"/>
              </a:rPr>
              <a:t>visualytics</a:t>
            </a:r>
            <a:r>
              <a:rPr lang="en-US" sz="1200" kern="1200" dirty="0">
                <a:solidFill>
                  <a:schemeClr val="tx1"/>
                </a:solidFill>
                <a:effectLst/>
                <a:latin typeface="Arial" pitchFamily="34" charset="0"/>
                <a:ea typeface="+mn-ea"/>
                <a:cs typeface="Arial" pitchFamily="34" charset="0"/>
              </a:rPr>
              <a:t> to see how your data changes across your entire workflow,</a:t>
            </a:r>
            <a:r>
              <a:rPr lang="en-US" sz="1200" kern="1200" baseline="0" dirty="0">
                <a:solidFill>
                  <a:schemeClr val="tx1"/>
                </a:solidFill>
                <a:effectLst/>
                <a:latin typeface="Arial" pitchFamily="34" charset="0"/>
                <a:ea typeface="+mn-ea"/>
                <a:cs typeface="Arial" pitchFamily="34" charset="0"/>
              </a:rPr>
              <a:t> not just the output. </a:t>
            </a:r>
            <a:endParaRPr lang="en-US" sz="1200" kern="1200" dirty="0">
              <a:solidFill>
                <a:schemeClr val="tx1"/>
              </a:solidFill>
              <a:effectLst/>
              <a:latin typeface="Arial" pitchFamily="34" charset="0"/>
              <a:ea typeface="+mn-ea"/>
              <a:cs typeface="Arial" pitchFamily="34" charset="0"/>
            </a:endParaRPr>
          </a:p>
          <a:p>
            <a:pPr lvl="0"/>
            <a:r>
              <a:rPr lang="en-US" sz="1200" kern="1200" dirty="0">
                <a:solidFill>
                  <a:schemeClr val="tx1"/>
                </a:solidFill>
                <a:effectLst/>
                <a:latin typeface="Arial" pitchFamily="34" charset="0"/>
                <a:ea typeface="+mn-ea"/>
                <a:cs typeface="Arial" pitchFamily="34" charset="0"/>
              </a:rPr>
              <a:t>Once models are created we help deploy</a:t>
            </a:r>
            <a:r>
              <a:rPr lang="en-US" sz="1200" kern="1200" baseline="0" dirty="0">
                <a:solidFill>
                  <a:schemeClr val="tx1"/>
                </a:solidFill>
                <a:effectLst/>
                <a:latin typeface="Arial" pitchFamily="34" charset="0"/>
                <a:ea typeface="+mn-ea"/>
                <a:cs typeface="Arial" pitchFamily="34" charset="0"/>
              </a:rPr>
              <a:t> them into production in real-time, and monitor and manage them,  no more month long deployment cycles </a:t>
            </a:r>
          </a:p>
          <a:p>
            <a:pPr lvl="0"/>
            <a:r>
              <a:rPr lang="en-US" sz="1200" b="0" kern="1200" dirty="0">
                <a:solidFill>
                  <a:schemeClr val="tx1"/>
                </a:solidFill>
                <a:effectLst/>
                <a:latin typeface="Arial" pitchFamily="34" charset="0"/>
                <a:ea typeface="+mn-ea"/>
                <a:cs typeface="Arial" pitchFamily="34" charset="0"/>
              </a:rPr>
              <a:t>Best of all we help au</a:t>
            </a:r>
            <a:r>
              <a:rPr lang="en-US" sz="1200" kern="1200" dirty="0">
                <a:solidFill>
                  <a:schemeClr val="tx1"/>
                </a:solidFill>
                <a:effectLst/>
                <a:latin typeface="Arial" pitchFamily="34" charset="0"/>
                <a:ea typeface="+mn-ea"/>
                <a:cs typeface="Arial" pitchFamily="34" charset="0"/>
              </a:rPr>
              <a:t>tomate</a:t>
            </a:r>
            <a:r>
              <a:rPr lang="en-US" sz="1200" kern="1200" baseline="0" dirty="0">
                <a:solidFill>
                  <a:schemeClr val="tx1"/>
                </a:solidFill>
                <a:effectLst/>
                <a:latin typeface="Arial" pitchFamily="34" charset="0"/>
                <a:ea typeface="+mn-ea"/>
                <a:cs typeface="Arial" pitchFamily="34" charset="0"/>
              </a:rPr>
              <a:t> your processes so you can build once and repeat never. </a:t>
            </a:r>
          </a:p>
          <a:p>
            <a:pPr lvl="0"/>
            <a:r>
              <a:rPr lang="en-US" sz="1200" kern="1200" dirty="0">
                <a:solidFill>
                  <a:schemeClr val="tx1"/>
                </a:solidFill>
                <a:effectLst/>
                <a:latin typeface="Arial" pitchFamily="34" charset="0"/>
                <a:ea typeface="+mn-ea"/>
                <a:cs typeface="Arial" pitchFamily="34" charset="0"/>
              </a:rPr>
              <a:t>And because we let you share and publish analytic workflows securely across your organization, we</a:t>
            </a:r>
            <a:r>
              <a:rPr lang="en-US" sz="1200" kern="1200" baseline="0" dirty="0">
                <a:solidFill>
                  <a:schemeClr val="tx1"/>
                </a:solidFill>
                <a:effectLst/>
                <a:latin typeface="Arial" pitchFamily="34" charset="0"/>
                <a:ea typeface="+mn-ea"/>
                <a:cs typeface="Arial" pitchFamily="34" charset="0"/>
              </a:rPr>
              <a:t> help you break down the analytic silos between teams. </a:t>
            </a: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itchFamily="34" charset="0"/>
                <a:ea typeface="+mn-ea"/>
                <a:cs typeface="Arial" pitchFamily="34" charset="0"/>
              </a:rPr>
              <a:t>You need</a:t>
            </a:r>
            <a:r>
              <a:rPr lang="en-US" sz="1200" b="0" i="0" kern="1200" baseline="0" dirty="0">
                <a:solidFill>
                  <a:schemeClr val="tx1"/>
                </a:solidFill>
                <a:effectLst/>
                <a:latin typeface="Arial" pitchFamily="34" charset="0"/>
                <a:ea typeface="+mn-ea"/>
                <a:cs typeface="Arial" pitchFamily="34" charset="0"/>
              </a:rPr>
              <a:t> to have a solution in place that will bring </a:t>
            </a:r>
            <a:r>
              <a:rPr lang="en-US" sz="1200" b="0" i="0" kern="1200" dirty="0">
                <a:solidFill>
                  <a:schemeClr val="tx1"/>
                </a:solidFill>
                <a:effectLst/>
                <a:latin typeface="Arial" pitchFamily="34" charset="0"/>
                <a:ea typeface="+mn-ea"/>
                <a:cs typeface="Arial" pitchFamily="34" charset="0"/>
              </a:rPr>
              <a:t>decentralized data, analytic assets and</a:t>
            </a:r>
            <a:r>
              <a:rPr lang="en-US" sz="1200" b="0" i="0" kern="1200" baseline="0" dirty="0">
                <a:solidFill>
                  <a:schemeClr val="tx1"/>
                </a:solidFill>
                <a:effectLst/>
                <a:latin typeface="Arial" pitchFamily="34" charset="0"/>
                <a:ea typeface="+mn-ea"/>
                <a:cs typeface="Arial" pitchFamily="34" charset="0"/>
              </a:rPr>
              <a:t> users together - </a:t>
            </a:r>
            <a:r>
              <a:rPr lang="en-US" sz="1200" b="0" i="0" kern="1200" dirty="0">
                <a:solidFill>
                  <a:schemeClr val="tx1"/>
                </a:solidFill>
                <a:effectLst/>
                <a:latin typeface="Arial" pitchFamily="34" charset="0"/>
                <a:ea typeface="+mn-ea"/>
                <a:cs typeface="Arial" pitchFamily="34" charset="0"/>
              </a:rPr>
              <a:t>matching needs and haves, in ways that bypass traditional,</a:t>
            </a:r>
            <a:r>
              <a:rPr lang="en-US" sz="1200" b="0" i="0" kern="1200" baseline="0" dirty="0">
                <a:solidFill>
                  <a:schemeClr val="tx1"/>
                </a:solidFill>
                <a:effectLst/>
                <a:latin typeface="Arial" pitchFamily="34" charset="0"/>
                <a:ea typeface="+mn-ea"/>
                <a:cs typeface="Arial" pitchFamily="34" charset="0"/>
              </a:rPr>
              <a:t> legacy methods in order to unlock true value and create a data science and analytics culture at scale. </a:t>
            </a:r>
            <a:endParaRPr lang="en-US" sz="1200" kern="1200" baseline="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Arial" pitchFamily="34" charset="0"/>
              <a:ea typeface="+mn-ea"/>
              <a:cs typeface="Arial" pitchFamily="34" charset="0"/>
            </a:endParaRP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03EC33-F002-4FDA-8718-BE521744AD46}" type="slidenum">
              <a:rPr kumimoji="0" lang="en-US" sz="13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Image Placeholder 5">
            <a:extLst>
              <a:ext uri="{FF2B5EF4-FFF2-40B4-BE49-F238E27FC236}">
                <a16:creationId xmlns:a16="http://schemas.microsoft.com/office/drawing/2014/main" id="{C3A3FEB4-0F2D-4DB1-9D17-5C6A36AACD0A}"/>
              </a:ext>
            </a:extLst>
          </p:cNvPr>
          <p:cNvSpPr>
            <a:spLocks noGrp="1" noRot="1" noChangeAspect="1"/>
          </p:cNvSpPr>
          <p:nvPr>
            <p:ph type="sldImg"/>
          </p:nvPr>
        </p:nvSpPr>
        <p:spPr/>
      </p:sp>
    </p:spTree>
    <p:extLst>
      <p:ext uri="{BB962C8B-B14F-4D97-AF65-F5344CB8AC3E}">
        <p14:creationId xmlns:p14="http://schemas.microsoft.com/office/powerpoint/2010/main" val="156002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As</a:t>
            </a:r>
            <a:r>
              <a:rPr lang="en-US" baseline="0" dirty="0"/>
              <a:t> o</a:t>
            </a:r>
            <a:r>
              <a:rPr lang="en-US" dirty="0"/>
              <a:t>rganizations are starting to understand that business value is going to come from the more sophisticated analytics that are just now making there way into the mainstream,</a:t>
            </a:r>
            <a:r>
              <a:rPr lang="en-US" baseline="0" dirty="0"/>
              <a:t> the pressures and demands to embed higher-orders of analytics at scale and across the organizations are increasing, and we’re seeing analytic teams struggle.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r>
              <a:rPr lang="en-US" dirty="0"/>
              <a:t>More often then not, we find that analytic teams are starting from an insufficiently strong position, attempting to innovate with legacy holdovers of analytics processes, technology and team alignments. </a:t>
            </a:r>
          </a:p>
          <a:p>
            <a:endParaRPr lang="en-US" dirty="0"/>
          </a:p>
          <a:p>
            <a:r>
              <a:rPr lang="en-US" dirty="0"/>
              <a:t>Holding on to these relics </a:t>
            </a:r>
            <a:r>
              <a:rPr lang="en-US" sz="1200" kern="1200" dirty="0">
                <a:solidFill>
                  <a:schemeClr val="tx1"/>
                </a:solidFill>
                <a:effectLst/>
                <a:latin typeface="Arial" pitchFamily="34" charset="0"/>
                <a:ea typeface="+mn-ea"/>
                <a:cs typeface="Arial" pitchFamily="34" charset="0"/>
              </a:rPr>
              <a:t>are the biggest barriers to analytic alignment and innovation.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believe there is a better way……….</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More often then not, we find that analytic teams are starting from an insufficiently strong position, attempting to innovate with legacy holdovers of analytics processes, technology and team alignments,</a:t>
            </a:r>
            <a:r>
              <a:rPr lang="en-US" baseline="0" dirty="0"/>
              <a:t> and are </a:t>
            </a:r>
            <a:r>
              <a:rPr lang="en-US" dirty="0"/>
              <a:t>attempting to bridge the old with new demands by stitching</a:t>
            </a:r>
            <a:r>
              <a:rPr lang="en-US" baseline="0" dirty="0"/>
              <a:t> </a:t>
            </a:r>
            <a:r>
              <a:rPr lang="en-US" dirty="0"/>
              <a:t>old and new methods</a:t>
            </a:r>
            <a:r>
              <a:rPr lang="en-US" baseline="0" dirty="0"/>
              <a:t>. This is only going to </a:t>
            </a:r>
            <a:r>
              <a:rPr lang="en-US" dirty="0"/>
              <a:t>slow the rate of analytic innovation and evolution</a:t>
            </a:r>
            <a:r>
              <a:rPr lang="en-US" baseline="0" dirty="0"/>
              <a:t> within your organization as </a:t>
            </a:r>
            <a:r>
              <a:rPr lang="en-US" dirty="0"/>
              <a:t>it’s often a place of comfort, where the lull of learned patterns slow the rate of analytic innovation and evolution.</a:t>
            </a: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Holding on to</a:t>
            </a:r>
            <a:r>
              <a:rPr lang="en-US" baseline="0" dirty="0"/>
              <a:t> </a:t>
            </a:r>
            <a:r>
              <a:rPr lang="en-US" dirty="0"/>
              <a:t>relic</a:t>
            </a:r>
            <a:r>
              <a:rPr lang="en-US" baseline="0" dirty="0"/>
              <a:t> systems and processes</a:t>
            </a:r>
            <a:r>
              <a:rPr lang="en-US" dirty="0"/>
              <a:t> </a:t>
            </a:r>
            <a:r>
              <a:rPr lang="en-US" sz="1200" kern="1200" dirty="0">
                <a:solidFill>
                  <a:schemeClr val="tx1"/>
                </a:solidFill>
                <a:effectLst/>
                <a:latin typeface="Arial" pitchFamily="34" charset="0"/>
                <a:ea typeface="+mn-ea"/>
                <a:cs typeface="Arial" pitchFamily="34" charset="0"/>
              </a:rPr>
              <a:t>are the biggest barriers to analytic alignment and innovation. </a:t>
            </a:r>
            <a:r>
              <a:rPr lang="en-US" baseline="0" dirty="0"/>
              <a:t>You need to have a solution in place that will bring decentralized data, analytic assets and users together - matching needs and haves, in ways that bypass traditional, legacy methods in order to unlock true analytic value.</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None/>
              <a:tabLst/>
              <a:defRPr/>
            </a:pPr>
            <a:r>
              <a:rPr lang="en-US" dirty="0"/>
              <a:t>What we’ve seen is that for the past few years, the industry was perhaps a bit over-focused on the new interactive visualization paradigm – which did provide some value because it increased engagement and insight, but it didn’t really move us beyond descriptive analytics.</a:t>
            </a:r>
          </a:p>
          <a:p>
            <a:pPr marL="0" indent="0">
              <a:buNone/>
            </a:pPr>
            <a:endParaRPr lang="en-US" dirty="0"/>
          </a:p>
          <a:p>
            <a:pPr marL="0" indent="0">
              <a:buNone/>
            </a:pPr>
            <a:r>
              <a:rPr lang="en-US" dirty="0"/>
              <a:t>In order to achieve</a:t>
            </a:r>
            <a:r>
              <a:rPr lang="en-US" baseline="0" dirty="0"/>
              <a:t> your vision of analytic maturity you have to begin building your analytic process on a solid foundation, we believe that data prep and blending would be a core competency of any analytic system, but should not stop there, it should empower your teams to quickly and efficiently move beyond descriptive analytics regardless of skillset. </a:t>
            </a: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itchFamily="34" charset="0"/>
                <a:ea typeface="+mn-ea"/>
                <a:cs typeface="Arial" pitchFamily="34" charset="0"/>
              </a:rPr>
              <a:t>Truth is that IT and Line of Business want more capabilities in fewer tools now more than ever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itchFamily="34" charset="0"/>
                <a:ea typeface="+mn-ea"/>
                <a:cs typeface="Arial" pitchFamily="34" charset="0"/>
              </a:rPr>
              <a:t>The information and the analytics working on the information have moved (or are moving) out of custom disconnected products and into PLATFORMS that are open and flexible to change.  And important here is the fact that this modernization needs to be in the hands of a different worker than yesteryears technology – in the business where the context around questions in business exist.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3EC33-F002-4FDA-8718-BE521744A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659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503EC33-F002-4FDA-8718-BE521744AD46}" type="slidenum">
              <a:rPr lang="en-US" smtClean="0"/>
              <a:pPr/>
              <a:t>9</a:t>
            </a:fld>
            <a:endParaRPr lang="en-US" dirty="0"/>
          </a:p>
        </p:txBody>
      </p:sp>
      <p:sp>
        <p:nvSpPr>
          <p:cNvPr id="6" name="Notes Placeholder 5">
            <a:extLst>
              <a:ext uri="{FF2B5EF4-FFF2-40B4-BE49-F238E27FC236}">
                <a16:creationId xmlns:a16="http://schemas.microsoft.com/office/drawing/2014/main" id="{3E24BDAD-F047-4AAC-8E84-4B45BB56530F}"/>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We know analytic</a:t>
            </a:r>
            <a:r>
              <a:rPr lang="en-US" baseline="0" dirty="0"/>
              <a:t> skillsets vary greatly within an organization, h</a:t>
            </a:r>
            <a:r>
              <a:rPr lang="en-US" dirty="0"/>
              <a:t>ere at Alteryx we firmly believe that today’s prep and blending user is tomorrow’s citizen</a:t>
            </a:r>
            <a:r>
              <a:rPr lang="en-US" baseline="0" dirty="0"/>
              <a:t> </a:t>
            </a:r>
            <a:r>
              <a:rPr lang="en-US" dirty="0"/>
              <a:t>data scientist and this is really the guiding principle of our product investments.</a:t>
            </a:r>
            <a:r>
              <a:rPr lang="en-US" baseline="0" dirty="0"/>
              <a:t> We deliver Data Science to the Masses - providing a simple code-free way of performing complex analytic tasks..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indent="0">
              <a:buFont typeface="Arial" panose="020B0604020202020204" pitchFamily="34" charset="0"/>
              <a:buNone/>
            </a:pPr>
            <a:r>
              <a:rPr lang="en-US" dirty="0"/>
              <a:t>Our all Purpose Data Workbench features</a:t>
            </a:r>
          </a:p>
          <a:p>
            <a:pPr marL="171450" indent="-171450"/>
            <a:r>
              <a:rPr lang="en-US" dirty="0"/>
              <a:t>A</a:t>
            </a:r>
            <a:r>
              <a:rPr lang="en-US" baseline="0" dirty="0"/>
              <a:t> </a:t>
            </a:r>
            <a:r>
              <a:rPr lang="en-US" dirty="0"/>
              <a:t>Drag and drop UI for workflow creation that allows your</a:t>
            </a:r>
            <a:r>
              <a:rPr lang="en-US" baseline="0" dirty="0"/>
              <a:t> emerging analytic talent upskill quickly. </a:t>
            </a:r>
          </a:p>
          <a:p>
            <a:pPr marL="171450" indent="-171450"/>
            <a:r>
              <a:rPr lang="en-US" dirty="0"/>
              <a:t>The flexibility allows</a:t>
            </a:r>
            <a:r>
              <a:rPr lang="en-US" baseline="0" dirty="0"/>
              <a:t> analysts sitting in any part of your organization that ability to </a:t>
            </a:r>
            <a:r>
              <a:rPr lang="en-US" dirty="0"/>
              <a:t>Prep, blend and analyze for almost any use case</a:t>
            </a:r>
            <a:r>
              <a:rPr lang="en-US" baseline="0" dirty="0"/>
              <a:t> </a:t>
            </a:r>
            <a:r>
              <a:rPr lang="en-US" dirty="0"/>
              <a:t>with a 250+ tools to perform a wide array of data work. </a:t>
            </a:r>
          </a:p>
          <a:p>
            <a:pPr marL="171450" indent="-171450"/>
            <a:r>
              <a:rPr lang="en-US" dirty="0"/>
              <a:t>The Simple yet sophisticated tool configuration</a:t>
            </a:r>
            <a:r>
              <a:rPr lang="en-US" baseline="0" dirty="0"/>
              <a:t> allows coupled with </a:t>
            </a:r>
            <a:r>
              <a:rPr lang="en-US" dirty="0" err="1"/>
              <a:t>visualytics</a:t>
            </a:r>
            <a:r>
              <a:rPr lang="en-US" dirty="0"/>
              <a:t> to see your results along the way –help users grow their analytic skillset while</a:t>
            </a:r>
            <a:r>
              <a:rPr lang="en-US" baseline="0" dirty="0"/>
              <a:t> </a:t>
            </a:r>
            <a:r>
              <a:rPr lang="en-US" dirty="0"/>
              <a:t>feeling</a:t>
            </a:r>
            <a:r>
              <a:rPr lang="en-US" baseline="0" dirty="0"/>
              <a:t> confident that they’re building sound insights.</a:t>
            </a:r>
          </a:p>
          <a:p>
            <a:pPr marL="171450" indent="-171450"/>
            <a:r>
              <a:rPr lang="en-US" baseline="0" dirty="0"/>
              <a:t>The </a:t>
            </a:r>
            <a:r>
              <a:rPr lang="en-US" baseline="0" dirty="0" err="1"/>
              <a:t>sharability</a:t>
            </a:r>
            <a:r>
              <a:rPr lang="en-US" baseline="0" dirty="0"/>
              <a:t> of the Alteryx workflows allows citizen users to l</a:t>
            </a:r>
            <a:r>
              <a:rPr lang="en-US" dirty="0"/>
              <a:t>everage encrypted models from data scientists</a:t>
            </a:r>
          </a:p>
          <a:p>
            <a:pPr marL="171450" indent="-171450"/>
            <a:r>
              <a:rPr lang="en-US" dirty="0"/>
              <a:t>Embedded Global search for community support helps</a:t>
            </a:r>
            <a:r>
              <a:rPr lang="en-US" baseline="0" dirty="0"/>
              <a:t> your team connect to a built-in group of analytic experts willing and ready to share their expertise. </a:t>
            </a:r>
            <a:endParaRPr lang="en-US" dirty="0"/>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a:t>WHAT IT DOES:</a:t>
            </a:r>
          </a:p>
          <a:p>
            <a:pPr marL="171450" indent="-171450"/>
            <a:r>
              <a:rPr lang="en-US" dirty="0"/>
              <a:t>Create powerful code-free workflows for statistical, predictive, and spatial modeling</a:t>
            </a:r>
          </a:p>
          <a:p>
            <a:pPr marL="171450" indent="-171450"/>
            <a:endParaRPr lang="en-US" dirty="0"/>
          </a:p>
          <a:p>
            <a:pPr marL="171450" indent="-171450"/>
            <a:r>
              <a:rPr lang="en-US" dirty="0"/>
              <a:t>Leverage dozens of powerful built-in analytic tools to create and modify models – for example, decision trees, forest models, regressions</a:t>
            </a:r>
          </a:p>
          <a:p>
            <a:pPr marL="171450" indent="-171450"/>
            <a:endParaRPr lang="en-US" dirty="0"/>
          </a:p>
          <a:p>
            <a:pPr marL="171450" indent="-171450"/>
            <a:r>
              <a:rPr lang="en-US" dirty="0"/>
              <a:t>Incorporate other advanced analytic models written in R &amp; Python using our code-friendly tools</a:t>
            </a:r>
          </a:p>
          <a:p>
            <a:pPr marL="171450" indent="-171450"/>
            <a:endParaRPr lang="en-US" dirty="0"/>
          </a:p>
          <a:p>
            <a:pPr marL="0" lvl="0" indent="0">
              <a:buNone/>
            </a:pPr>
            <a:endParaRPr lang="en-US" dirty="0"/>
          </a:p>
          <a:p>
            <a:pPr marL="0" lvl="0" indent="0">
              <a:buNone/>
            </a:pPr>
            <a:r>
              <a:rPr lang="en-US" dirty="0"/>
              <a:t>WHAT IT MEANS</a:t>
            </a:r>
          </a:p>
          <a:p>
            <a:pPr marL="171450" indent="-171450"/>
            <a:r>
              <a:rPr lang="en-GB" dirty="0"/>
              <a:t>Flexibility – delivers support for everything from basic transformations to advanced analytic models.</a:t>
            </a:r>
          </a:p>
          <a:p>
            <a:pPr marL="171450" indent="-171450"/>
            <a:endParaRPr lang="en-GB" dirty="0"/>
          </a:p>
          <a:p>
            <a:pPr marL="171450" indent="-171450"/>
            <a:r>
              <a:rPr lang="en-GB" dirty="0"/>
              <a:t>Visibility - using embedded visualytics within your analytic workflows to check your math along the way.</a:t>
            </a:r>
          </a:p>
          <a:p>
            <a:pPr marL="171450" indent="-171450"/>
            <a:endParaRPr lang="en-GB" dirty="0"/>
          </a:p>
          <a:p>
            <a:pPr marL="171450" indent="-171450"/>
            <a:r>
              <a:rPr lang="en-GB" dirty="0"/>
              <a:t>Less Time/Speed – decrease the time to insights and the ultimately, the time to decision.</a:t>
            </a:r>
          </a:p>
          <a:p>
            <a:pPr marL="171450" indent="-171450"/>
            <a:endParaRPr lang="en-GB" dirty="0"/>
          </a:p>
          <a:p>
            <a:pPr marL="171450" indent="-171450"/>
            <a:r>
              <a:rPr lang="en-GB" dirty="0"/>
              <a:t>Empower</a:t>
            </a:r>
            <a:r>
              <a:rPr lang="en-GB" baseline="0" dirty="0"/>
              <a:t> more of your data workers to take on more complex analytic tasks and deliver more insights across the organization. </a:t>
            </a:r>
            <a:endParaRPr lang="en-GB" dirty="0"/>
          </a:p>
          <a:p>
            <a:pPr marL="0" indent="0">
              <a:buNone/>
            </a:pPr>
            <a:endParaRPr lang="en-GB" dirty="0"/>
          </a:p>
          <a:p>
            <a:pPr marL="0" indent="0">
              <a:buNone/>
            </a:pPr>
            <a:endParaRPr lang="en-US" dirty="0"/>
          </a:p>
          <a:p>
            <a:pPr marL="0" indent="0">
              <a:buNone/>
            </a:pPr>
            <a:endParaRPr lang="en-US" dirty="0"/>
          </a:p>
        </p:txBody>
      </p:sp>
      <p:sp>
        <p:nvSpPr>
          <p:cNvPr id="7" name="Slide Image Placeholder 6">
            <a:extLst>
              <a:ext uri="{FF2B5EF4-FFF2-40B4-BE49-F238E27FC236}">
                <a16:creationId xmlns:a16="http://schemas.microsoft.com/office/drawing/2014/main" id="{90CE3251-A9F4-4448-AFC4-F83312A17480}"/>
              </a:ext>
            </a:extLst>
          </p:cNvPr>
          <p:cNvSpPr>
            <a:spLocks noGrp="1" noRot="1" noChangeAspect="1"/>
          </p:cNvSpPr>
          <p:nvPr>
            <p:ph type="sldImg"/>
          </p:nvPr>
        </p:nvSpPr>
        <p:spPr/>
      </p:sp>
    </p:spTree>
    <p:extLst>
      <p:ext uri="{BB962C8B-B14F-4D97-AF65-F5344CB8AC3E}">
        <p14:creationId xmlns:p14="http://schemas.microsoft.com/office/powerpoint/2010/main" val="4049438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2.wdp"/></Relationships>
</file>

<file path=ppt/slideLayouts/_rels/slideLayout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93138" y="2625397"/>
            <a:ext cx="12022617" cy="1668462"/>
          </a:xfrm>
        </p:spPr>
        <p:txBody>
          <a:bodyPr lIns="0" tIns="0" rIns="0" bIns="0" anchor="b" anchorCtr="0"/>
          <a:lstStyle>
            <a:lvl1pPr algn="l">
              <a:defRPr sz="5400" cap="all" spc="600" baseline="0">
                <a:solidFill>
                  <a:schemeClr val="tx1"/>
                </a:solidFill>
              </a:defRPr>
            </a:lvl1pPr>
          </a:lstStyle>
          <a:p>
            <a:r>
              <a:rPr lang="en-US" dirty="0"/>
              <a:t>CLICK TO EDIT BREAK SLIDE</a:t>
            </a:r>
          </a:p>
        </p:txBody>
      </p:sp>
      <p:sp>
        <p:nvSpPr>
          <p:cNvPr id="15" name="Text Placeholder 14"/>
          <p:cNvSpPr>
            <a:spLocks noGrp="1"/>
          </p:cNvSpPr>
          <p:nvPr>
            <p:ph type="body" sz="quarter" idx="12"/>
          </p:nvPr>
        </p:nvSpPr>
        <p:spPr bwMode="black">
          <a:xfrm>
            <a:off x="498474" y="4443272"/>
            <a:ext cx="11427838" cy="823685"/>
          </a:xfrm>
          <a:prstGeom prst="rect">
            <a:avLst/>
          </a:prstGeom>
        </p:spPr>
        <p:txBody>
          <a:bodyPr lIns="0" tIns="0" rIns="0" bIns="0" anchor="b" anchorCtr="0"/>
          <a:lstStyle>
            <a:lvl1pPr>
              <a:lnSpc>
                <a:spcPct val="90000"/>
              </a:lnSpc>
              <a:spcBef>
                <a:spcPts val="0"/>
              </a:spcBef>
              <a:defRPr sz="3200" cap="all" spc="200" baseline="0">
                <a:solidFill>
                  <a:schemeClr val="tx1"/>
                </a:solidFill>
              </a:defRPr>
            </a:lvl1pPr>
          </a:lstStyle>
          <a:p>
            <a:pPr lvl="0"/>
            <a:r>
              <a:rPr lang="en-US" dirty="0"/>
              <a:t>Click to edit Master text styles</a:t>
            </a:r>
          </a:p>
        </p:txBody>
      </p:sp>
      <p:sp>
        <p:nvSpPr>
          <p:cNvPr id="17" name="Text Placeholder 16"/>
          <p:cNvSpPr>
            <a:spLocks noGrp="1"/>
          </p:cNvSpPr>
          <p:nvPr>
            <p:ph type="body" sz="quarter" idx="13"/>
          </p:nvPr>
        </p:nvSpPr>
        <p:spPr bwMode="black">
          <a:xfrm>
            <a:off x="498474" y="5266957"/>
            <a:ext cx="11427838" cy="664029"/>
          </a:xfrm>
          <a:prstGeom prst="rect">
            <a:avLst/>
          </a:prstGeom>
        </p:spPr>
        <p:txBody>
          <a:bodyPr lIns="0" tIns="0" rIns="0" bIns="0"/>
          <a:lstStyle>
            <a:lvl1pPr>
              <a:lnSpc>
                <a:spcPct val="90000"/>
              </a:lnSpc>
              <a:spcBef>
                <a:spcPts val="0"/>
              </a:spcBef>
              <a:defRPr sz="2400" spc="0" baseline="0">
                <a:solidFill>
                  <a:schemeClr val="bg2"/>
                </a:solidFill>
                <a:latin typeface="+mn-lt"/>
              </a:defRPr>
            </a:lvl1pPr>
          </a:lstStyle>
          <a:p>
            <a:pPr lvl="0"/>
            <a:r>
              <a:rPr lang="en-US" dirty="0"/>
              <a:t>Click to edit Master text style</a:t>
            </a:r>
          </a:p>
        </p:txBody>
      </p:sp>
      <p:pic>
        <p:nvPicPr>
          <p:cNvPr id="8" name="Picture 7">
            <a:extLst>
              <a:ext uri="{FF2B5EF4-FFF2-40B4-BE49-F238E27FC236}">
                <a16:creationId xmlns:a16="http://schemas.microsoft.com/office/drawing/2014/main" id="{E1F16845-FC76-4E2B-A2EC-626A546200EE}"/>
              </a:ext>
            </a:extLst>
          </p:cNvPr>
          <p:cNvPicPr>
            <a:picLocks noChangeAspect="1"/>
          </p:cNvPicPr>
          <p:nvPr userDrawn="1"/>
        </p:nvPicPr>
        <p:blipFill>
          <a:blip r:embed="rId2"/>
          <a:stretch>
            <a:fillRect/>
          </a:stretch>
        </p:blipFill>
        <p:spPr bwMode="black">
          <a:xfrm>
            <a:off x="10153751" y="6268353"/>
            <a:ext cx="1589067" cy="396389"/>
          </a:xfrm>
          <a:prstGeom prst="rect">
            <a:avLst/>
          </a:prstGeom>
        </p:spPr>
      </p:pic>
      <p:pic>
        <p:nvPicPr>
          <p:cNvPr id="10" name="Picture 9">
            <a:extLst>
              <a:ext uri="{FF2B5EF4-FFF2-40B4-BE49-F238E27FC236}">
                <a16:creationId xmlns:a16="http://schemas.microsoft.com/office/drawing/2014/main" id="{343F19A2-670F-47B1-A93C-AAD2EEA228D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390"/>
          <a:stretch/>
        </p:blipFill>
        <p:spPr>
          <a:xfrm>
            <a:off x="5876849" y="254383"/>
            <a:ext cx="6311976" cy="1452700"/>
          </a:xfrm>
          <a:prstGeom prst="rect">
            <a:avLst/>
          </a:prstGeom>
        </p:spPr>
      </p:pic>
    </p:spTree>
    <p:extLst>
      <p:ext uri="{BB962C8B-B14F-4D97-AF65-F5344CB8AC3E}">
        <p14:creationId xmlns:p14="http://schemas.microsoft.com/office/powerpoint/2010/main" val="261529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2 Column Image Whit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8F68526-9201-1A4E-883A-78DE8EE78F20}" type="slidenum">
              <a:rPr lang="en-US" smtClean="0"/>
              <a:pPr/>
              <a:t>‹#›</a:t>
            </a:fld>
            <a:endParaRPr lang="en-US" dirty="0"/>
          </a:p>
        </p:txBody>
      </p:sp>
      <p:pic>
        <p:nvPicPr>
          <p:cNvPr id="5" name="Picture 4" descr="connector_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53554" y="5102263"/>
            <a:ext cx="7126224" cy="1267968"/>
          </a:xfrm>
          <a:prstGeom prst="rect">
            <a:avLst/>
          </a:prstGeom>
        </p:spPr>
      </p:pic>
      <p:sp>
        <p:nvSpPr>
          <p:cNvPr id="6" name="Title 1"/>
          <p:cNvSpPr>
            <a:spLocks noGrp="1"/>
          </p:cNvSpPr>
          <p:nvPr>
            <p:ph type="title" hasCustomPrompt="1"/>
          </p:nvPr>
        </p:nvSpPr>
        <p:spPr>
          <a:xfrm>
            <a:off x="-84804" y="34918"/>
            <a:ext cx="7313295" cy="1028700"/>
          </a:xfrm>
        </p:spPr>
        <p:txBody>
          <a:bodyPr anchor="b"/>
          <a:lstStyle>
            <a:lvl1pPr algn="l">
              <a:defRPr sz="3999" b="1">
                <a:solidFill>
                  <a:schemeClr val="tx1"/>
                </a:solidFill>
              </a:defRPr>
            </a:lvl1pPr>
          </a:lstStyle>
          <a:p>
            <a:r>
              <a:rPr lang="en-US" dirty="0"/>
              <a:t>CLICK TO EDIT TITLE</a:t>
            </a:r>
          </a:p>
        </p:txBody>
      </p:sp>
      <p:sp>
        <p:nvSpPr>
          <p:cNvPr id="7" name="Content Placeholder 5"/>
          <p:cNvSpPr>
            <a:spLocks noGrp="1"/>
          </p:cNvSpPr>
          <p:nvPr>
            <p:ph sz="quarter" idx="4" hasCustomPrompt="1"/>
          </p:nvPr>
        </p:nvSpPr>
        <p:spPr>
          <a:xfrm>
            <a:off x="328350" y="2153162"/>
            <a:ext cx="5387630" cy="3153944"/>
          </a:xfrm>
          <a:prstGeom prst="rect">
            <a:avLst/>
          </a:prstGeom>
        </p:spPr>
        <p:txBody>
          <a:bodyPr/>
          <a:lstStyle>
            <a:lvl1pPr>
              <a:defRPr sz="2399" spc="0">
                <a:solidFill>
                  <a:schemeClr val="tx1"/>
                </a:solidFill>
                <a:latin typeface="Times"/>
                <a:cs typeface="Times"/>
              </a:defRPr>
            </a:lvl1pPr>
            <a:lvl2pPr>
              <a:defRPr sz="1999">
                <a:solidFill>
                  <a:schemeClr val="tx1"/>
                </a:solidFill>
              </a:defRPr>
            </a:lvl2pPr>
            <a:lvl3pPr>
              <a:defRPr sz="1799">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bullets</a:t>
            </a:r>
          </a:p>
          <a:p>
            <a:pPr lvl="1"/>
            <a:r>
              <a:rPr lang="en-US" dirty="0"/>
              <a:t>Edit bullets</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2" hasCustomPrompt="1"/>
          </p:nvPr>
        </p:nvSpPr>
        <p:spPr>
          <a:xfrm>
            <a:off x="323082" y="1546742"/>
            <a:ext cx="5428789" cy="542925"/>
          </a:xfrm>
        </p:spPr>
        <p:txBody>
          <a:bodyPr/>
          <a:lstStyle>
            <a:lvl1pPr marL="0" indent="0">
              <a:buNone/>
              <a:defRPr>
                <a:solidFill>
                  <a:schemeClr val="accent1"/>
                </a:solidFill>
              </a:defRPr>
            </a:lvl1pPr>
          </a:lstStyle>
          <a:p>
            <a:pPr lvl="0"/>
            <a:r>
              <a:rPr lang="en-US" dirty="0"/>
              <a:t>EDIT THIS SUBTITLE</a:t>
            </a:r>
          </a:p>
        </p:txBody>
      </p:sp>
      <p:sp>
        <p:nvSpPr>
          <p:cNvPr id="9" name="Content Placeholder 13"/>
          <p:cNvSpPr>
            <a:spLocks noGrp="1"/>
          </p:cNvSpPr>
          <p:nvPr>
            <p:ph sz="quarter" idx="13" hasCustomPrompt="1"/>
          </p:nvPr>
        </p:nvSpPr>
        <p:spPr>
          <a:xfrm>
            <a:off x="6415089" y="1563689"/>
            <a:ext cx="4970462" cy="3743418"/>
          </a:xfrm>
        </p:spPr>
        <p:txBody>
          <a:bodyPr/>
          <a:lstStyle>
            <a:lvl5pPr marL="1828251" indent="0">
              <a:buNone/>
              <a:defRPr baseline="0">
                <a:solidFill>
                  <a:schemeClr val="tx1"/>
                </a:solidFill>
              </a:defRPr>
            </a:lvl5pPr>
          </a:lstStyle>
          <a:p>
            <a:pPr lvl="4"/>
            <a:r>
              <a:rPr lang="en-US" dirty="0"/>
              <a:t>Click to add image</a:t>
            </a:r>
          </a:p>
        </p:txBody>
      </p:sp>
    </p:spTree>
    <p:extLst>
      <p:ext uri="{BB962C8B-B14F-4D97-AF65-F5344CB8AC3E}">
        <p14:creationId xmlns:p14="http://schemas.microsoft.com/office/powerpoint/2010/main" val="375492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asic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15996" y="1376517"/>
            <a:ext cx="9606891" cy="4837470"/>
          </a:xfrm>
        </p:spPr>
        <p:txBody>
          <a:bodyPr lIns="0" tIns="0" rIns="0" bIns="0"/>
          <a:lstStyle>
            <a:lvl1pPr>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8" name="Title Placeholder 1"/>
          <p:cNvSpPr>
            <a:spLocks noGrp="1"/>
          </p:cNvSpPr>
          <p:nvPr>
            <p:ph type="title" hasCustomPrompt="1"/>
          </p:nvPr>
        </p:nvSpPr>
        <p:spPr bwMode="auto">
          <a:xfrm>
            <a:off x="609443" y="497862"/>
            <a:ext cx="8250391" cy="760669"/>
          </a:xfrm>
          <a:prstGeom prst="rect">
            <a:avLst/>
          </a:prstGeom>
          <a:noFill/>
          <a:ln w="9525">
            <a:noFill/>
            <a:miter lim="800000"/>
            <a:headEnd/>
            <a:tailEnd/>
          </a:ln>
        </p:spPr>
        <p:txBody>
          <a:bodyPr/>
          <a:lstStyle>
            <a:lvl1pPr>
              <a:defRPr/>
            </a:lvl1pPr>
          </a:lstStyle>
          <a:p>
            <a:pPr lvl="0"/>
            <a:r>
              <a:rPr lang="en-US" dirty="0"/>
              <a:t>Headers spans two rows for longer titles or a title and subtitle (max character count=109)</a:t>
            </a:r>
          </a:p>
        </p:txBody>
      </p:sp>
    </p:spTree>
    <p:extLst>
      <p:ext uri="{BB962C8B-B14F-4D97-AF65-F5344CB8AC3E}">
        <p14:creationId xmlns:p14="http://schemas.microsoft.com/office/powerpoint/2010/main" val="215710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6054" y="6292085"/>
            <a:ext cx="1923171" cy="429391"/>
          </a:xfrm>
          <a:prstGeom prst="rect">
            <a:avLst/>
          </a:prstGeom>
        </p:spPr>
      </p:pic>
      <p:sp>
        <p:nvSpPr>
          <p:cNvPr id="7" name="TextBox 6"/>
          <p:cNvSpPr txBox="1"/>
          <p:nvPr userDrawn="1"/>
        </p:nvSpPr>
        <p:spPr>
          <a:xfrm>
            <a:off x="10742734" y="6531774"/>
            <a:ext cx="1142953" cy="184666"/>
          </a:xfrm>
          <a:prstGeom prst="rect">
            <a:avLst/>
          </a:prstGeom>
          <a:noFill/>
        </p:spPr>
        <p:txBody>
          <a:bodyPr wrap="square" rtlCol="0">
            <a:spAutoFit/>
          </a:bodyPr>
          <a:lstStyle/>
          <a:p>
            <a:pPr algn="r"/>
            <a:r>
              <a:rPr lang="de-DE" sz="600" dirty="0">
                <a:solidFill>
                  <a:schemeClr val="bg1"/>
                </a:solidFill>
                <a:latin typeface="Corbel" charset="0"/>
                <a:ea typeface="Corbel" charset="0"/>
                <a:cs typeface="Corbel" charset="0"/>
              </a:rPr>
              <a:t>© </a:t>
            </a:r>
            <a:r>
              <a:rPr lang="en-US" sz="600" dirty="0">
                <a:solidFill>
                  <a:schemeClr val="bg1"/>
                </a:solidFill>
                <a:latin typeface="Corbel" charset="0"/>
                <a:ea typeface="Corbel" charset="0"/>
                <a:cs typeface="Corbel" charset="0"/>
              </a:rPr>
              <a:t>2017 Alteryx, Inc.</a:t>
            </a:r>
          </a:p>
        </p:txBody>
      </p:sp>
      <p:sp>
        <p:nvSpPr>
          <p:cNvPr id="9" name="Rectangle 8"/>
          <p:cNvSpPr/>
          <p:nvPr userDrawn="1"/>
        </p:nvSpPr>
        <p:spPr>
          <a:xfrm>
            <a:off x="3480481" y="2101850"/>
            <a:ext cx="8722628" cy="2692400"/>
          </a:xfrm>
          <a:prstGeom prst="rect">
            <a:avLst/>
          </a:prstGeom>
          <a:solidFill>
            <a:schemeClr val="bg2"/>
          </a:solidFill>
          <a:ln w="3556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0" name="Rectangle 9"/>
          <p:cNvSpPr/>
          <p:nvPr userDrawn="1"/>
        </p:nvSpPr>
        <p:spPr>
          <a:xfrm>
            <a:off x="3225278" y="1847850"/>
            <a:ext cx="9233035" cy="32004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1" name="Title Placeholder 1"/>
          <p:cNvSpPr>
            <a:spLocks noGrp="1"/>
          </p:cNvSpPr>
          <p:nvPr>
            <p:ph type="title" hasCustomPrompt="1"/>
          </p:nvPr>
        </p:nvSpPr>
        <p:spPr>
          <a:xfrm>
            <a:off x="4770719" y="3036570"/>
            <a:ext cx="6142152" cy="822960"/>
          </a:xfrm>
          <a:prstGeom prst="rect">
            <a:avLst/>
          </a:prstGeom>
        </p:spPr>
        <p:txBody>
          <a:bodyPr vert="horz" lIns="0" tIns="0" rIns="0" bIns="0" rtlCol="0" anchor="ctr" anchorCtr="0">
            <a:noAutofit/>
          </a:bodyPr>
          <a:lstStyle>
            <a:lvl1pPr algn="ctr">
              <a:defRPr lang="en-US" sz="2799" cap="all" spc="300" baseline="0" dirty="0">
                <a:solidFill>
                  <a:schemeClr val="accent6"/>
                </a:solidFill>
              </a:defRPr>
            </a:lvl1pPr>
          </a:lstStyle>
          <a:p>
            <a:pPr lvl="0"/>
            <a:r>
              <a:rPr lang="en-US" dirty="0"/>
              <a:t>Sub-Section </a:t>
            </a:r>
          </a:p>
        </p:txBody>
      </p:sp>
    </p:spTree>
    <p:extLst>
      <p:ext uri="{BB962C8B-B14F-4D97-AF65-F5344CB8AC3E}">
        <p14:creationId xmlns:p14="http://schemas.microsoft.com/office/powerpoint/2010/main" val="56363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45858" y="233463"/>
            <a:ext cx="11497109" cy="822960"/>
          </a:xfrm>
          <a:prstGeom prst="rect">
            <a:avLst/>
          </a:prstGeom>
        </p:spPr>
        <p:txBody>
          <a:bodyPr vert="horz" lIns="0" tIns="0" rIns="0" bIns="0" rtlCol="0" anchor="ctr" anchorCtr="0">
            <a:noAutofit/>
          </a:bodyPr>
          <a:lstStyle>
            <a:lvl1pPr>
              <a:defRPr lang="en-US" dirty="0"/>
            </a:lvl1pPr>
          </a:lstStyle>
          <a:p>
            <a:pPr lvl="0"/>
            <a:r>
              <a:rPr lang="en-US"/>
              <a:t>Click to edit Master title style</a:t>
            </a:r>
            <a:endParaRPr lang="en-US" dirty="0"/>
          </a:p>
        </p:txBody>
      </p:sp>
      <p:sp>
        <p:nvSpPr>
          <p:cNvPr id="8" name="Text Placeholder 2"/>
          <p:cNvSpPr>
            <a:spLocks noGrp="1"/>
          </p:cNvSpPr>
          <p:nvPr>
            <p:ph idx="1"/>
          </p:nvPr>
        </p:nvSpPr>
        <p:spPr>
          <a:xfrm>
            <a:off x="345858" y="1295400"/>
            <a:ext cx="11497109" cy="4800600"/>
          </a:xfrm>
          <a:prstGeom prst="rect">
            <a:avLst/>
          </a:prstGeom>
        </p:spPr>
        <p:txBody>
          <a:bodyPr vert="horz" lIns="0" tIns="0" rIns="0" bIns="0" rtlCol="0">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1885413" y="6544455"/>
            <a:ext cx="1281924" cy="305452"/>
          </a:xfrm>
          <a:prstGeom prst="rect">
            <a:avLst/>
          </a:prstGeom>
        </p:spPr>
        <p:txBody>
          <a:bodyPr lIns="0" tIns="0" rIns="0" bIns="0"/>
          <a:lstStyle/>
          <a:p>
            <a:pPr defTabSz="1088163"/>
            <a:r>
              <a:rPr lang="en-US" sz="700" dirty="0">
                <a:solidFill>
                  <a:srgbClr val="646464"/>
                </a:solidFill>
              </a:rPr>
              <a:t>© 2017 Alteryx, Inc.  |  Confidential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5858" y="6292030"/>
            <a:ext cx="1412815" cy="434016"/>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V="1">
            <a:off x="7986630" y="0"/>
            <a:ext cx="4202195" cy="1084006"/>
          </a:xfrm>
          <a:prstGeom prst="rect">
            <a:avLst/>
          </a:prstGeom>
        </p:spPr>
      </p:pic>
    </p:spTree>
    <p:extLst>
      <p:ext uri="{BB962C8B-B14F-4D97-AF65-F5344CB8AC3E}">
        <p14:creationId xmlns:p14="http://schemas.microsoft.com/office/powerpoint/2010/main" val="274410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2 Column Deep Space Plane">
    <p:spTree>
      <p:nvGrpSpPr>
        <p:cNvPr id="1" name=""/>
        <p:cNvGrpSpPr/>
        <p:nvPr/>
      </p:nvGrpSpPr>
      <p:grpSpPr>
        <a:xfrm>
          <a:off x="0" y="0"/>
          <a:ext cx="0" cy="0"/>
          <a:chOff x="0" y="0"/>
          <a:chExt cx="0" cy="0"/>
        </a:xfrm>
      </p:grpSpPr>
      <p:pic>
        <p:nvPicPr>
          <p:cNvPr id="4" name="Picture 3" descr="background_03.jpe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5" cy="6858000"/>
          </a:xfrm>
          <a:prstGeom prst="rect">
            <a:avLst/>
          </a:prstGeom>
        </p:spPr>
      </p:pic>
      <p:sp>
        <p:nvSpPr>
          <p:cNvPr id="6" name="Title Placeholder 1"/>
          <p:cNvSpPr>
            <a:spLocks noGrp="1"/>
          </p:cNvSpPr>
          <p:nvPr>
            <p:ph type="title" hasCustomPrompt="1"/>
          </p:nvPr>
        </p:nvSpPr>
        <p:spPr bwMode="white">
          <a:xfrm>
            <a:off x="4096" y="927101"/>
            <a:ext cx="5990304" cy="1955800"/>
          </a:xfrm>
          <a:prstGeom prst="rect">
            <a:avLst/>
          </a:prstGeom>
        </p:spPr>
        <p:txBody>
          <a:bodyPr vert="horz" lIns="0" tIns="0" rIns="0" bIns="0" rtlCol="0" anchor="t" anchorCtr="0">
            <a:noAutofit/>
          </a:bodyPr>
          <a:lstStyle>
            <a:lvl1pPr algn="l">
              <a:defRPr lang="en-US" sz="8797" spc="600" dirty="0">
                <a:solidFill>
                  <a:srgbClr val="FFFFFF"/>
                </a:solidFill>
              </a:defRPr>
            </a:lvl1pPr>
          </a:lstStyle>
          <a:p>
            <a:pPr lvl="0"/>
            <a:r>
              <a:rPr lang="en-US" dirty="0"/>
              <a:t>THANK</a:t>
            </a:r>
            <a:br>
              <a:rPr lang="en-US" dirty="0"/>
            </a:br>
            <a:r>
              <a:rPr lang="en-US" dirty="0"/>
              <a:t>YOU</a:t>
            </a:r>
          </a:p>
        </p:txBody>
      </p:sp>
      <p:sp>
        <p:nvSpPr>
          <p:cNvPr id="2" name="Footer Placeholder 1"/>
          <p:cNvSpPr>
            <a:spLocks noGrp="1"/>
          </p:cNvSpPr>
          <p:nvPr>
            <p:ph type="ftr" sz="quarter" idx="10"/>
          </p:nvPr>
        </p:nvSpPr>
        <p:spPr/>
        <p:txBody>
          <a:bodyPr/>
          <a:lstStyle/>
          <a:p>
            <a:endParaRPr lang="en-US" dirty="0"/>
          </a:p>
        </p:txBody>
      </p:sp>
      <p:sp>
        <p:nvSpPr>
          <p:cNvPr id="13" name="Text Placeholder 12"/>
          <p:cNvSpPr>
            <a:spLocks noGrp="1"/>
          </p:cNvSpPr>
          <p:nvPr>
            <p:ph type="body" sz="quarter" idx="12" hasCustomPrompt="1"/>
          </p:nvPr>
        </p:nvSpPr>
        <p:spPr bwMode="white">
          <a:xfrm>
            <a:off x="619125" y="3981450"/>
            <a:ext cx="3849688" cy="1887538"/>
          </a:xfrm>
        </p:spPr>
        <p:txBody>
          <a:bodyPr/>
          <a:lstStyle>
            <a:lvl1pPr>
              <a:defRPr b="0" i="0" spc="0">
                <a:solidFill>
                  <a:schemeClr val="bg1"/>
                </a:solidFill>
                <a:latin typeface="Times" charset="0"/>
                <a:ea typeface="Times" charset="0"/>
                <a:cs typeface="Times" charset="0"/>
              </a:defRPr>
            </a:lvl1pPr>
            <a:lvl2pPr marL="457063" indent="0">
              <a:buNone/>
              <a:defRPr>
                <a:solidFill>
                  <a:schemeClr val="bg1"/>
                </a:solidFill>
              </a:defRPr>
            </a:lvl2pPr>
            <a:lvl3pPr marL="914126" indent="0">
              <a:buNone/>
              <a:defRPr>
                <a:solidFill>
                  <a:schemeClr val="bg1"/>
                </a:solidFill>
              </a:defRPr>
            </a:lvl3pPr>
            <a:lvl4pPr marL="1371189" indent="0">
              <a:buNone/>
              <a:defRPr>
                <a:solidFill>
                  <a:schemeClr val="bg1"/>
                </a:solidFill>
              </a:defRPr>
            </a:lvl4pPr>
            <a:lvl5pPr marL="1828251" indent="0">
              <a:buNone/>
              <a:defRPr>
                <a:solidFill>
                  <a:schemeClr val="bg1"/>
                </a:solidFill>
              </a:defRPr>
            </a:lvl5pPr>
          </a:lstStyle>
          <a:p>
            <a:pPr lvl="0"/>
            <a:r>
              <a:rPr lang="en-US" dirty="0"/>
              <a:t>Your Name</a:t>
            </a:r>
          </a:p>
          <a:p>
            <a:pPr lvl="0"/>
            <a:r>
              <a:rPr lang="en-US" dirty="0"/>
              <a:t>XXX.XXX.XXXX</a:t>
            </a:r>
          </a:p>
          <a:p>
            <a:pPr lvl="0"/>
            <a:r>
              <a:rPr lang="en-US" dirty="0" err="1"/>
              <a:t>name@email.com</a:t>
            </a:r>
            <a:endParaRPr lang="en-US" dirty="0"/>
          </a:p>
          <a:p>
            <a:pPr lvl="0"/>
            <a:r>
              <a:rPr lang="en-US" dirty="0" err="1"/>
              <a:t>website.com</a:t>
            </a:r>
            <a:endParaRPr lang="en-US" dirty="0"/>
          </a:p>
        </p:txBody>
      </p:sp>
      <p:pic>
        <p:nvPicPr>
          <p:cNvPr id="11" name="Picture 10">
            <a:extLst>
              <a:ext uri="{FF2B5EF4-FFF2-40B4-BE49-F238E27FC236}">
                <a16:creationId xmlns:a16="http://schemas.microsoft.com/office/drawing/2014/main" id="{65710D63-0F18-4E47-BC59-CBAC47924E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390"/>
          <a:stretch/>
        </p:blipFill>
        <p:spPr>
          <a:xfrm>
            <a:off x="5876849" y="254383"/>
            <a:ext cx="6311976" cy="1452700"/>
          </a:xfrm>
          <a:prstGeom prst="rect">
            <a:avLst/>
          </a:prstGeom>
        </p:spPr>
      </p:pic>
      <p:pic>
        <p:nvPicPr>
          <p:cNvPr id="12" name="Picture 11">
            <a:extLst>
              <a:ext uri="{FF2B5EF4-FFF2-40B4-BE49-F238E27FC236}">
                <a16:creationId xmlns:a16="http://schemas.microsoft.com/office/drawing/2014/main" id="{23187CB9-FB51-4009-BE31-50B00CD25317}"/>
              </a:ext>
            </a:extLst>
          </p:cNvPr>
          <p:cNvPicPr>
            <a:picLocks noChangeAspect="1"/>
          </p:cNvPicPr>
          <p:nvPr userDrawn="1"/>
        </p:nvPicPr>
        <p:blipFill>
          <a:blip r:embed="rId4"/>
          <a:stretch>
            <a:fillRect/>
          </a:stretch>
        </p:blipFill>
        <p:spPr bwMode="white">
          <a:xfrm>
            <a:off x="10153751" y="6268353"/>
            <a:ext cx="1589067" cy="396390"/>
          </a:xfrm>
          <a:prstGeom prst="rect">
            <a:avLst/>
          </a:prstGeom>
        </p:spPr>
      </p:pic>
    </p:spTree>
    <p:extLst>
      <p:ext uri="{BB962C8B-B14F-4D97-AF65-F5344CB8AC3E}">
        <p14:creationId xmlns:p14="http://schemas.microsoft.com/office/powerpoint/2010/main" val="1716806454"/>
      </p:ext>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36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randed Stair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4" name="Title 8"/>
          <p:cNvSpPr txBox="1">
            <a:spLocks/>
          </p:cNvSpPr>
          <p:nvPr userDrawn="1"/>
        </p:nvSpPr>
        <p:spPr>
          <a:xfrm>
            <a:off x="3594752" y="1185963"/>
            <a:ext cx="3261462" cy="822960"/>
          </a:xfrm>
          <a:prstGeom prst="rect">
            <a:avLst/>
          </a:prstGeom>
        </p:spPr>
        <p:txBody>
          <a:bodyPr>
            <a:noAutofit/>
          </a:bodyPr>
          <a:lstStyle>
            <a:lvl1pPr algn="l" defTabSz="1088490" rtl="0" eaLnBrk="1" latinLnBrk="0" hangingPunct="1">
              <a:spcBef>
                <a:spcPct val="0"/>
              </a:spcBef>
              <a:buNone/>
              <a:defRPr lang="en-US" sz="3600" kern="1200" cap="none" baseline="0" dirty="0">
                <a:solidFill>
                  <a:schemeClr val="tx2"/>
                </a:solidFill>
                <a:latin typeface="+mj-lt"/>
                <a:ea typeface="+mj-ea"/>
                <a:cs typeface="+mj-cs"/>
              </a:defRPr>
            </a:lvl1pPr>
          </a:lstStyle>
          <a:p>
            <a:r>
              <a:rPr lang="en-US" sz="1600" b="1" cap="all" spc="300" dirty="0">
                <a:solidFill>
                  <a:srgbClr val="0A2C52"/>
                </a:solidFill>
                <a:latin typeface="+mn-lt"/>
              </a:rPr>
              <a:t>Data Prep &amp; Blending is the Foundation For All Levels of Analytics</a:t>
            </a:r>
          </a:p>
        </p:txBody>
      </p:sp>
      <p:sp>
        <p:nvSpPr>
          <p:cNvPr id="6" name="TextBox 5"/>
          <p:cNvSpPr txBox="1"/>
          <p:nvPr userDrawn="1"/>
        </p:nvSpPr>
        <p:spPr>
          <a:xfrm>
            <a:off x="10742734" y="6531774"/>
            <a:ext cx="1142953" cy="184666"/>
          </a:xfrm>
          <a:prstGeom prst="rect">
            <a:avLst/>
          </a:prstGeom>
          <a:noFill/>
        </p:spPr>
        <p:txBody>
          <a:bodyPr wrap="square" rtlCol="0">
            <a:spAutoFit/>
          </a:bodyPr>
          <a:lstStyle/>
          <a:p>
            <a:pPr algn="r"/>
            <a:r>
              <a:rPr lang="de-DE" sz="600" dirty="0">
                <a:solidFill>
                  <a:schemeClr val="bg1"/>
                </a:solidFill>
                <a:latin typeface="Corbel" charset="0"/>
                <a:ea typeface="Corbel" charset="0"/>
                <a:cs typeface="Corbel" charset="0"/>
              </a:rPr>
              <a:t>© </a:t>
            </a:r>
            <a:r>
              <a:rPr lang="en-US" sz="600" dirty="0">
                <a:solidFill>
                  <a:schemeClr val="bg1"/>
                </a:solidFill>
                <a:latin typeface="Corbel" charset="0"/>
                <a:ea typeface="Corbel" charset="0"/>
                <a:cs typeface="Corbel" charset="0"/>
              </a:rPr>
              <a:t>2017 Alteryx, Inc.</a:t>
            </a:r>
          </a:p>
        </p:txBody>
      </p:sp>
      <p:pic>
        <p:nvPicPr>
          <p:cNvPr id="7" name="Alteryx_Logo+Tagline_options_v01[5]_Page_2.png"/>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50503" y="5971836"/>
            <a:ext cx="1995784" cy="886164"/>
          </a:xfrm>
          <a:prstGeom prst="rect">
            <a:avLst/>
          </a:prstGeom>
          <a:ln w="12700">
            <a:miter lim="400000"/>
          </a:ln>
        </p:spPr>
      </p:pic>
    </p:spTree>
    <p:extLst>
      <p:ext uri="{BB962C8B-B14F-4D97-AF65-F5344CB8AC3E}">
        <p14:creationId xmlns:p14="http://schemas.microsoft.com/office/powerpoint/2010/main" val="272092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Hot Sauce">
    <p:spTree>
      <p:nvGrpSpPr>
        <p:cNvPr id="1" name=""/>
        <p:cNvGrpSpPr/>
        <p:nvPr/>
      </p:nvGrpSpPr>
      <p:grpSpPr>
        <a:xfrm>
          <a:off x="0" y="0"/>
          <a:ext cx="0" cy="0"/>
          <a:chOff x="0" y="0"/>
          <a:chExt cx="0" cy="0"/>
        </a:xfrm>
      </p:grpSpPr>
      <p:pic>
        <p:nvPicPr>
          <p:cNvPr id="7" name="Picture 6" descr="background.jpe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88825" cy="7188927"/>
          </a:xfrm>
          <a:prstGeom prst="rect">
            <a:avLst/>
          </a:prstGeom>
        </p:spPr>
      </p:pic>
      <p:pic>
        <p:nvPicPr>
          <p:cNvPr id="8" name="Picture 7" descr="Icon3.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50837" y="-1"/>
            <a:ext cx="9537989" cy="1308100"/>
          </a:xfrm>
          <a:prstGeom prst="rect">
            <a:avLst/>
          </a:prstGeom>
        </p:spPr>
      </p:pic>
      <p:sp>
        <p:nvSpPr>
          <p:cNvPr id="2" name="Title 1"/>
          <p:cNvSpPr>
            <a:spLocks noGrp="1"/>
          </p:cNvSpPr>
          <p:nvPr>
            <p:ph type="ctrTitle" hasCustomPrompt="1"/>
          </p:nvPr>
        </p:nvSpPr>
        <p:spPr>
          <a:xfrm>
            <a:off x="680872" y="2841628"/>
            <a:ext cx="10360501" cy="1470025"/>
          </a:xfrm>
        </p:spPr>
        <p:txBody>
          <a:bodyPr/>
          <a:lstStyle>
            <a:lvl1pPr algn="l">
              <a:defRPr sz="5998" cap="all" baseline="0">
                <a:solidFill>
                  <a:srgbClr val="FFFFFF"/>
                </a:solidFill>
              </a:defRPr>
            </a:lvl1pPr>
          </a:lstStyle>
          <a:p>
            <a:r>
              <a:rPr lang="en-US" dirty="0"/>
              <a:t>CLICK TO EDIT </a:t>
            </a:r>
            <a:br>
              <a:rPr lang="en-US" dirty="0"/>
            </a:br>
            <a:r>
              <a:rPr lang="en-US" dirty="0"/>
              <a:t>TITLE</a:t>
            </a:r>
          </a:p>
        </p:txBody>
      </p:sp>
      <p:sp>
        <p:nvSpPr>
          <p:cNvPr id="3" name="Subtitle 2"/>
          <p:cNvSpPr>
            <a:spLocks noGrp="1"/>
          </p:cNvSpPr>
          <p:nvPr>
            <p:ph type="subTitle" idx="1" hasCustomPrompt="1"/>
          </p:nvPr>
        </p:nvSpPr>
        <p:spPr>
          <a:xfrm>
            <a:off x="672625" y="4597400"/>
            <a:ext cx="8532178" cy="876300"/>
          </a:xfrm>
          <a:prstGeom prst="rect">
            <a:avLst/>
          </a:prstGeom>
        </p:spPr>
        <p:txBody>
          <a:bodyPr/>
          <a:lstStyle>
            <a:lvl1pPr marL="0" indent="0" algn="l">
              <a:buNone/>
              <a:defRPr spc="0">
                <a:solidFill>
                  <a:srgbClr val="FFFFFF"/>
                </a:solidFill>
                <a:latin typeface="Times"/>
                <a:cs typeface="Times"/>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a:t>Click to edit text</a:t>
            </a:r>
          </a:p>
        </p:txBody>
      </p:sp>
      <p:pic>
        <p:nvPicPr>
          <p:cNvPr id="9" name="Picture 8" descr="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
        <p:nvSpPr>
          <p:cNvPr id="10" name="Footer Placeholder 1"/>
          <p:cNvSpPr>
            <a:spLocks noGrp="1"/>
          </p:cNvSpPr>
          <p:nvPr>
            <p:ph type="ftr" sz="quarter" idx="10"/>
          </p:nvPr>
        </p:nvSpPr>
        <p:spPr>
          <a:xfrm>
            <a:off x="9136063" y="6299203"/>
            <a:ext cx="2279660" cy="365125"/>
          </a:xfrm>
        </p:spPr>
        <p:txBody>
          <a:bodyPr/>
          <a:lstStyle/>
          <a:p>
            <a:r>
              <a:rPr lang="en-US"/>
              <a:t>©2018 Alteryx, Inc.</a:t>
            </a:r>
            <a:endParaRPr lang="en-US" dirty="0"/>
          </a:p>
        </p:txBody>
      </p:sp>
    </p:spTree>
    <p:extLst>
      <p:ext uri="{BB962C8B-B14F-4D97-AF65-F5344CB8AC3E}">
        <p14:creationId xmlns:p14="http://schemas.microsoft.com/office/powerpoint/2010/main" val="3313935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Deep Space Blue">
    <p:spTree>
      <p:nvGrpSpPr>
        <p:cNvPr id="1" name=""/>
        <p:cNvGrpSpPr/>
        <p:nvPr/>
      </p:nvGrpSpPr>
      <p:grpSpPr>
        <a:xfrm>
          <a:off x="0" y="0"/>
          <a:ext cx="0" cy="0"/>
          <a:chOff x="0" y="0"/>
          <a:chExt cx="0" cy="0"/>
        </a:xfrm>
      </p:grpSpPr>
      <p:sp>
        <p:nvSpPr>
          <p:cNvPr id="12" name="Rectangle 11"/>
          <p:cNvSpPr/>
          <p:nvPr userDrawn="1"/>
        </p:nvSpPr>
        <p:spPr>
          <a:xfrm>
            <a:off x="-76790" y="0"/>
            <a:ext cx="12265615" cy="7010400"/>
          </a:xfrm>
          <a:prstGeom prst="rect">
            <a:avLst/>
          </a:prstGeom>
          <a:solidFill>
            <a:srgbClr val="0B1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11" name="Picture 10" descr="Icon11.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19089" y="0"/>
            <a:ext cx="7969736" cy="1816100"/>
          </a:xfrm>
          <a:prstGeom prst="rect">
            <a:avLst/>
          </a:prstGeom>
        </p:spPr>
      </p:pic>
      <p:sp>
        <p:nvSpPr>
          <p:cNvPr id="10" name="Title 1"/>
          <p:cNvSpPr>
            <a:spLocks noGrp="1"/>
          </p:cNvSpPr>
          <p:nvPr>
            <p:ph type="ctrTitle" hasCustomPrompt="1"/>
          </p:nvPr>
        </p:nvSpPr>
        <p:spPr>
          <a:xfrm>
            <a:off x="680872" y="2841628"/>
            <a:ext cx="10360501" cy="1470025"/>
          </a:xfrm>
        </p:spPr>
        <p:txBody>
          <a:bodyPr/>
          <a:lstStyle>
            <a:lvl1pPr algn="l">
              <a:defRPr sz="5998" cap="all" baseline="0">
                <a:solidFill>
                  <a:srgbClr val="FFFFFF"/>
                </a:solidFill>
              </a:defRPr>
            </a:lvl1pPr>
          </a:lstStyle>
          <a:p>
            <a:r>
              <a:rPr lang="en-US" dirty="0"/>
              <a:t>CLICK TO EDIT </a:t>
            </a:r>
            <a:br>
              <a:rPr lang="en-US" dirty="0"/>
            </a:br>
            <a:r>
              <a:rPr lang="en-US" dirty="0"/>
              <a:t>TITLE</a:t>
            </a:r>
          </a:p>
        </p:txBody>
      </p:sp>
      <p:sp>
        <p:nvSpPr>
          <p:cNvPr id="13" name="Subtitle 2"/>
          <p:cNvSpPr>
            <a:spLocks noGrp="1"/>
          </p:cNvSpPr>
          <p:nvPr>
            <p:ph type="subTitle" idx="1" hasCustomPrompt="1"/>
          </p:nvPr>
        </p:nvSpPr>
        <p:spPr>
          <a:xfrm>
            <a:off x="685324" y="4597400"/>
            <a:ext cx="8532178" cy="876300"/>
          </a:xfrm>
          <a:prstGeom prst="rect">
            <a:avLst/>
          </a:prstGeom>
        </p:spPr>
        <p:txBody>
          <a:bodyPr/>
          <a:lstStyle>
            <a:lvl1pPr marL="0" indent="0" algn="l">
              <a:buNone/>
              <a:defRPr spc="0">
                <a:solidFill>
                  <a:srgbClr val="FFFFFF"/>
                </a:solidFill>
                <a:latin typeface="Times"/>
                <a:cs typeface="Times"/>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a:t>Click to edit text</a:t>
            </a:r>
          </a:p>
        </p:txBody>
      </p:sp>
      <p:pic>
        <p:nvPicPr>
          <p:cNvPr id="14" name="Picture 13"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
        <p:nvSpPr>
          <p:cNvPr id="7" name="Footer Placeholder 1"/>
          <p:cNvSpPr>
            <a:spLocks noGrp="1"/>
          </p:cNvSpPr>
          <p:nvPr>
            <p:ph type="ftr" sz="quarter" idx="10"/>
          </p:nvPr>
        </p:nvSpPr>
        <p:spPr>
          <a:xfrm>
            <a:off x="9136063" y="6299203"/>
            <a:ext cx="2279660" cy="365125"/>
          </a:xfrm>
        </p:spPr>
        <p:txBody>
          <a:bodyPr/>
          <a:lstStyle/>
          <a:p>
            <a:r>
              <a:rPr lang="en-US"/>
              <a:t>©2018 Alteryx, Inc.</a:t>
            </a:r>
            <a:endParaRPr lang="en-US" dirty="0"/>
          </a:p>
        </p:txBody>
      </p:sp>
    </p:spTree>
    <p:extLst>
      <p:ext uri="{BB962C8B-B14F-4D97-AF65-F5344CB8AC3E}">
        <p14:creationId xmlns:p14="http://schemas.microsoft.com/office/powerpoint/2010/main" val="2226051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Icon6.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510946"/>
            <a:ext cx="10472738" cy="1748230"/>
          </a:xfrm>
          <a:prstGeom prst="rect">
            <a:avLst/>
          </a:prstGeom>
        </p:spPr>
      </p:pic>
      <p:sp>
        <p:nvSpPr>
          <p:cNvPr id="7" name="Title 1"/>
          <p:cNvSpPr>
            <a:spLocks noGrp="1"/>
          </p:cNvSpPr>
          <p:nvPr>
            <p:ph type="ctrTitle" hasCustomPrompt="1"/>
          </p:nvPr>
        </p:nvSpPr>
        <p:spPr>
          <a:xfrm>
            <a:off x="680872" y="2841628"/>
            <a:ext cx="10360501" cy="1470025"/>
          </a:xfrm>
        </p:spPr>
        <p:txBody>
          <a:bodyPr/>
          <a:lstStyle>
            <a:lvl1pPr algn="l">
              <a:defRPr sz="5998" cap="all" baseline="0">
                <a:solidFill>
                  <a:schemeClr val="tx1"/>
                </a:solidFill>
              </a:defRPr>
            </a:lvl1pPr>
          </a:lstStyle>
          <a:p>
            <a:r>
              <a:rPr lang="en-US" dirty="0"/>
              <a:t>CLICK TO EDIT </a:t>
            </a:r>
            <a:br>
              <a:rPr lang="en-US" dirty="0"/>
            </a:br>
            <a:r>
              <a:rPr lang="en-US" dirty="0"/>
              <a:t>TITLE</a:t>
            </a:r>
          </a:p>
        </p:txBody>
      </p:sp>
      <p:sp>
        <p:nvSpPr>
          <p:cNvPr id="8" name="Subtitle 2"/>
          <p:cNvSpPr>
            <a:spLocks noGrp="1"/>
          </p:cNvSpPr>
          <p:nvPr>
            <p:ph type="subTitle" idx="1" hasCustomPrompt="1"/>
          </p:nvPr>
        </p:nvSpPr>
        <p:spPr>
          <a:xfrm>
            <a:off x="685324" y="4597400"/>
            <a:ext cx="8532178" cy="876300"/>
          </a:xfrm>
          <a:prstGeom prst="rect">
            <a:avLst/>
          </a:prstGeom>
        </p:spPr>
        <p:txBody>
          <a:bodyPr/>
          <a:lstStyle>
            <a:lvl1pPr marL="0" indent="0" algn="l">
              <a:buNone/>
              <a:defRPr spc="0">
                <a:solidFill>
                  <a:srgbClr val="000000"/>
                </a:solidFill>
                <a:latin typeface="Times"/>
                <a:cs typeface="Times"/>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a:t>Click to edit text</a:t>
            </a:r>
          </a:p>
        </p:txBody>
      </p:sp>
      <p:sp>
        <p:nvSpPr>
          <p:cNvPr id="2" name="Footer Placeholder 1"/>
          <p:cNvSpPr>
            <a:spLocks noGrp="1"/>
          </p:cNvSpPr>
          <p:nvPr>
            <p:ph type="ftr" sz="quarter" idx="10"/>
          </p:nvPr>
        </p:nvSpPr>
        <p:spPr/>
        <p:txBody>
          <a:bodyPr/>
          <a:lstStyle/>
          <a:p>
            <a:r>
              <a:rPr lang="en-US"/>
              <a:t>©2018 Alteryx, Inc.</a:t>
            </a:r>
            <a:endParaRPr lang="en-US" dirty="0"/>
          </a:p>
        </p:txBody>
      </p:sp>
    </p:spTree>
    <p:extLst>
      <p:ext uri="{BB962C8B-B14F-4D97-AF65-F5344CB8AC3E}">
        <p14:creationId xmlns:p14="http://schemas.microsoft.com/office/powerpoint/2010/main" val="3668600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VW White">
    <p:spTree>
      <p:nvGrpSpPr>
        <p:cNvPr id="1" name=""/>
        <p:cNvGrpSpPr/>
        <p:nvPr/>
      </p:nvGrpSpPr>
      <p:grpSpPr>
        <a:xfrm>
          <a:off x="0" y="0"/>
          <a:ext cx="0" cy="0"/>
          <a:chOff x="0" y="0"/>
          <a:chExt cx="0" cy="0"/>
        </a:xfrm>
      </p:grpSpPr>
      <p:pic>
        <p:nvPicPr>
          <p:cNvPr id="10" name="Picture 9" descr="KK7_1161-LR_preview.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215681" cy="6858000"/>
          </a:xfrm>
          <a:prstGeom prst="rect">
            <a:avLst/>
          </a:prstGeom>
        </p:spPr>
      </p:pic>
      <p:sp>
        <p:nvSpPr>
          <p:cNvPr id="12" name="Content Placeholder 5"/>
          <p:cNvSpPr>
            <a:spLocks noGrp="1"/>
          </p:cNvSpPr>
          <p:nvPr>
            <p:ph sz="quarter" idx="4" hasCustomPrompt="1"/>
          </p:nvPr>
        </p:nvSpPr>
        <p:spPr>
          <a:xfrm>
            <a:off x="6191754" y="1819275"/>
            <a:ext cx="5387630" cy="3951288"/>
          </a:xfrm>
          <a:prstGeom prst="rect">
            <a:avLst/>
          </a:prstGeom>
        </p:spPr>
        <p:txBody>
          <a:bodyPr/>
          <a:lstStyle>
            <a:lvl1pPr marL="342797" indent="-342797">
              <a:buFont typeface="Arial" charset="0"/>
              <a:buChar char="•"/>
              <a:defRPr sz="2399" spc="0">
                <a:latin typeface="Times"/>
                <a:cs typeface="Times"/>
              </a:defRPr>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©2018 Alteryx, Inc.</a:t>
            </a:r>
            <a:endParaRPr lang="en-US" dirty="0"/>
          </a:p>
        </p:txBody>
      </p:sp>
      <p:sp>
        <p:nvSpPr>
          <p:cNvPr id="4" name="Slide Number Placeholder 3"/>
          <p:cNvSpPr>
            <a:spLocks noGrp="1"/>
          </p:cNvSpPr>
          <p:nvPr>
            <p:ph type="sldNum" sz="quarter" idx="11"/>
          </p:nvPr>
        </p:nvSpPr>
        <p:spPr/>
        <p:txBody>
          <a:bodyPr/>
          <a:lstStyle/>
          <a:p>
            <a:fld id="{D8F68526-9201-1A4E-883A-78DE8EE78F20}" type="slidenum">
              <a:rPr lang="en-US" smtClean="0"/>
              <a:pPr/>
              <a:t>‹#›</a:t>
            </a:fld>
            <a:endParaRPr lang="en-US" dirty="0"/>
          </a:p>
        </p:txBody>
      </p:sp>
      <p:pic>
        <p:nvPicPr>
          <p:cNvPr id="9" name="Picture 8"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
        <p:nvSpPr>
          <p:cNvPr id="11" name="Title 1"/>
          <p:cNvSpPr>
            <a:spLocks noGrp="1"/>
          </p:cNvSpPr>
          <p:nvPr>
            <p:ph type="title" hasCustomPrompt="1"/>
          </p:nvPr>
        </p:nvSpPr>
        <p:spPr>
          <a:xfrm>
            <a:off x="-119389" y="771070"/>
            <a:ext cx="5077549" cy="2609178"/>
          </a:xfrm>
        </p:spPr>
        <p:txBody>
          <a:bodyPr/>
          <a:lstStyle>
            <a:lvl1pPr algn="l">
              <a:defRPr sz="8797" cap="all" baseline="0">
                <a:solidFill>
                  <a:schemeClr val="bg1"/>
                </a:solidFill>
              </a:defRPr>
            </a:lvl1pPr>
          </a:lstStyle>
          <a:p>
            <a:r>
              <a:rPr lang="en-US" dirty="0"/>
              <a:t>AGE-</a:t>
            </a:r>
            <a:br>
              <a:rPr lang="en-US" dirty="0"/>
            </a:br>
            <a:r>
              <a:rPr lang="en-US" dirty="0"/>
              <a:t>NDA</a:t>
            </a:r>
          </a:p>
        </p:txBody>
      </p:sp>
    </p:spTree>
    <p:extLst>
      <p:ext uri="{BB962C8B-B14F-4D97-AF65-F5344CB8AC3E}">
        <p14:creationId xmlns:p14="http://schemas.microsoft.com/office/powerpoint/2010/main" val="291965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bg bwMode="gray">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8F044-EB4E-44E9-9B04-B155D5CE2996}"/>
              </a:ext>
            </a:extLst>
          </p:cNvPr>
          <p:cNvSpPr>
            <a:spLocks noGrp="1"/>
          </p:cNvSpPr>
          <p:nvPr>
            <p:ph type="body" sz="quarter" idx="14" hasCustomPrompt="1"/>
          </p:nvPr>
        </p:nvSpPr>
        <p:spPr>
          <a:xfrm>
            <a:off x="-33897" y="1182633"/>
            <a:ext cx="11969176" cy="369332"/>
          </a:xfrm>
          <a:prstGeom prst="rect">
            <a:avLst/>
          </a:prstGeom>
        </p:spPr>
        <p:txBody>
          <a:bodyPr wrap="square" lIns="0" tIns="0" rIns="0" bIns="0">
            <a:spAutoFit/>
          </a:bodyPr>
          <a:lstStyle>
            <a:lvl1pPr>
              <a:defRPr lang="en-US" sz="2400" b="0" cap="all" baseline="0" dirty="0" smtClean="0">
                <a:solidFill>
                  <a:schemeClr val="accent1"/>
                </a:solidFill>
                <a:latin typeface="+mj-lt"/>
                <a:cs typeface="Arial" pitchFamily="34" charset="0"/>
              </a:defRPr>
            </a:lvl1pPr>
          </a:lstStyle>
          <a:p>
            <a:pPr lvl="0"/>
            <a:r>
              <a:rPr lang="en-US" dirty="0"/>
              <a:t>Click to edit bullet</a:t>
            </a:r>
          </a:p>
        </p:txBody>
      </p:sp>
      <p:sp>
        <p:nvSpPr>
          <p:cNvPr id="6" name="TextBox 5"/>
          <p:cNvSpPr txBox="1"/>
          <p:nvPr userDrawn="1"/>
        </p:nvSpPr>
        <p:spPr>
          <a:xfrm>
            <a:off x="3924300" y="1181100"/>
            <a:ext cx="184666" cy="369332"/>
          </a:xfrm>
          <a:prstGeom prst="rect">
            <a:avLst/>
          </a:prstGeom>
          <a:noFill/>
        </p:spPr>
        <p:txBody>
          <a:bodyPr wrap="none" rtlCol="0">
            <a:spAutoFit/>
          </a:bodyPr>
          <a:lstStyle/>
          <a:p>
            <a:endParaRPr lang="en-US" dirty="0"/>
          </a:p>
        </p:txBody>
      </p:sp>
      <p:sp>
        <p:nvSpPr>
          <p:cNvPr id="10" name="Title 1"/>
          <p:cNvSpPr>
            <a:spLocks noGrp="1"/>
          </p:cNvSpPr>
          <p:nvPr>
            <p:ph type="title" hasCustomPrompt="1"/>
          </p:nvPr>
        </p:nvSpPr>
        <p:spPr>
          <a:xfrm>
            <a:off x="-42339" y="280893"/>
            <a:ext cx="11968649" cy="614362"/>
          </a:xfrm>
        </p:spPr>
        <p:txBody>
          <a:bodyPr lIns="0">
            <a:noAutofit/>
          </a:bodyPr>
          <a:lstStyle>
            <a:lvl1pPr algn="l">
              <a:lnSpc>
                <a:spcPct val="90000"/>
              </a:lnSpc>
              <a:defRPr sz="3200" cap="all" baseline="0">
                <a:solidFill>
                  <a:schemeClr val="tx1"/>
                </a:solidFill>
              </a:defRPr>
            </a:lvl1pPr>
          </a:lstStyle>
          <a:p>
            <a:r>
              <a:rPr lang="en-US" dirty="0"/>
              <a:t>CLICK TO</a:t>
            </a:r>
            <a:br>
              <a:rPr lang="en-US" dirty="0"/>
            </a:br>
            <a:r>
              <a:rPr lang="en-US" dirty="0"/>
              <a:t>EDIT TITLE</a:t>
            </a:r>
          </a:p>
        </p:txBody>
      </p:sp>
      <p:sp>
        <p:nvSpPr>
          <p:cNvPr id="11" name="Text Placeholder 10"/>
          <p:cNvSpPr>
            <a:spLocks noGrp="1"/>
          </p:cNvSpPr>
          <p:nvPr>
            <p:ph type="body" sz="quarter" idx="12"/>
          </p:nvPr>
        </p:nvSpPr>
        <p:spPr>
          <a:xfrm>
            <a:off x="498474" y="1998175"/>
            <a:ext cx="11427837" cy="1505027"/>
          </a:xfrm>
          <a:prstGeom prst="rect">
            <a:avLst/>
          </a:prstGeom>
        </p:spPr>
        <p:txBody>
          <a:bodyPr wrap="square" lIns="0" tIns="0" rIns="0" bIns="0">
            <a:spAutoFit/>
          </a:bodyPr>
          <a:lstStyle>
            <a:lvl1pPr marL="228600" indent="-228600">
              <a:lnSpc>
                <a:spcPct val="90000"/>
              </a:lnSpc>
              <a:spcBef>
                <a:spcPts val="1200"/>
              </a:spcBef>
              <a:buFont typeface="Arial" pitchFamily="34" charset="0"/>
              <a:buChar char="•"/>
              <a:tabLst>
                <a:tab pos="169863" algn="l"/>
              </a:tabLst>
              <a:defRPr sz="2400" b="0" spc="0" baseline="0">
                <a:solidFill>
                  <a:schemeClr val="tx1"/>
                </a:solidFill>
                <a:latin typeface="+mn-lt"/>
                <a:cs typeface="Arial" pitchFamily="34" charset="0"/>
              </a:defRPr>
            </a:lvl1pPr>
            <a:lvl2pPr marL="228600" indent="-228600">
              <a:lnSpc>
                <a:spcPct val="90000"/>
              </a:lnSpc>
              <a:spcBef>
                <a:spcPts val="1200"/>
              </a:spcBef>
              <a:buFont typeface="Arial" pitchFamily="34" charset="0"/>
              <a:buChar char="•"/>
              <a:defRPr sz="2400" b="0" spc="0" baseline="0">
                <a:solidFill>
                  <a:schemeClr val="tx1"/>
                </a:solidFill>
                <a:latin typeface="+mn-lt"/>
              </a:defRPr>
            </a:lvl2pPr>
            <a:lvl3pPr marL="569913" indent="-225425">
              <a:lnSpc>
                <a:spcPct val="90000"/>
              </a:lnSpc>
              <a:spcBef>
                <a:spcPts val="600"/>
              </a:spcBef>
              <a:buFont typeface="Calibri" pitchFamily="34" charset="0"/>
              <a:buChar char="‒"/>
              <a:defRPr sz="2000" b="0" spc="0">
                <a:solidFill>
                  <a:schemeClr val="tx1"/>
                </a:solidFill>
                <a:latin typeface="+mn-lt"/>
              </a:defRPr>
            </a:lvl3pPr>
            <a:lvl4pPr marL="798513" indent="-225425">
              <a:buClr>
                <a:schemeClr val="tx1"/>
              </a:buClr>
              <a:buFont typeface="Arial" pitchFamily="34" charset="0"/>
              <a:buChar char="•"/>
              <a:defRPr sz="1800">
                <a:solidFill>
                  <a:schemeClr val="tx1"/>
                </a:solidFill>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3">
            <a:extLst>
              <a:ext uri="{FF2B5EF4-FFF2-40B4-BE49-F238E27FC236}">
                <a16:creationId xmlns:a16="http://schemas.microsoft.com/office/drawing/2014/main" id="{CAF78F4E-815F-42CA-B4A4-ACA18CFAA04A}"/>
              </a:ext>
            </a:extLst>
          </p:cNvPr>
          <p:cNvSpPr>
            <a:spLocks noGrp="1"/>
          </p:cNvSpPr>
          <p:nvPr>
            <p:ph type="body" sz="quarter" idx="15"/>
          </p:nvPr>
        </p:nvSpPr>
        <p:spPr>
          <a:xfrm>
            <a:off x="498475" y="6466692"/>
            <a:ext cx="8102600" cy="134471"/>
          </a:xfrm>
          <a:prstGeom prst="rect">
            <a:avLst/>
          </a:prstGeom>
        </p:spPr>
        <p:txBody>
          <a:bodyPr lIns="0" tIns="0" rIns="0" bIns="0" anchor="b" anchorCtr="0"/>
          <a:lstStyle>
            <a:lvl1pPr>
              <a:defRPr lang="en-US" sz="700" spc="0" baseline="0" dirty="0" smtClean="0">
                <a:solidFill>
                  <a:schemeClr val="bg1">
                    <a:lumMod val="50000"/>
                  </a:schemeClr>
                </a:solidFill>
                <a:latin typeface="+mn-lt"/>
              </a:defRPr>
            </a:lvl1pPr>
          </a:lstStyle>
          <a:p>
            <a:pPr lvl="0">
              <a:lnSpc>
                <a:spcPct val="90000"/>
              </a:lnSpc>
              <a:spcBef>
                <a:spcPts val="0"/>
              </a:spcBef>
            </a:pPr>
            <a:r>
              <a:rPr lang="en-US" dirty="0"/>
              <a:t>Edit Master text styles</a:t>
            </a:r>
          </a:p>
        </p:txBody>
      </p:sp>
      <p:sp>
        <p:nvSpPr>
          <p:cNvPr id="19" name="Slide Number Placeholder 3">
            <a:extLst>
              <a:ext uri="{FF2B5EF4-FFF2-40B4-BE49-F238E27FC236}">
                <a16:creationId xmlns:a16="http://schemas.microsoft.com/office/drawing/2014/main" id="{2C2D9475-0B7C-4138-B5B4-A3969BA86852}"/>
              </a:ext>
            </a:extLst>
          </p:cNvPr>
          <p:cNvSpPr>
            <a:spLocks noGrp="1"/>
          </p:cNvSpPr>
          <p:nvPr>
            <p:ph type="sldNum" sz="quarter" idx="4"/>
          </p:nvPr>
        </p:nvSpPr>
        <p:spPr>
          <a:xfrm>
            <a:off x="11584076" y="6449276"/>
            <a:ext cx="392114" cy="263458"/>
          </a:xfrm>
          <a:prstGeom prst="rect">
            <a:avLst/>
          </a:prstGeom>
        </p:spPr>
        <p:txBody>
          <a:bodyPr lIns="0" tIns="0" rIns="0" bIns="0" anchor="ctr"/>
          <a:lstStyle>
            <a:lvl1pPr algn="ctr">
              <a:defRPr sz="700">
                <a:solidFill>
                  <a:schemeClr val="bg1">
                    <a:lumMod val="50000"/>
                  </a:schemeClr>
                </a:solidFill>
              </a:defRPr>
            </a:lvl1p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2372826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pic>
        <p:nvPicPr>
          <p:cNvPr id="7" name="Picture 6" descr="KK7_1512-LR_crop_preview.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5215681" cy="6858000"/>
          </a:xfrm>
          <a:prstGeom prst="rect">
            <a:avLst/>
          </a:prstGeom>
        </p:spPr>
      </p:pic>
      <p:sp>
        <p:nvSpPr>
          <p:cNvPr id="12" name="Content Placeholder 5"/>
          <p:cNvSpPr>
            <a:spLocks noGrp="1"/>
          </p:cNvSpPr>
          <p:nvPr>
            <p:ph sz="quarter" idx="4" hasCustomPrompt="1"/>
          </p:nvPr>
        </p:nvSpPr>
        <p:spPr>
          <a:xfrm>
            <a:off x="6191754" y="1819275"/>
            <a:ext cx="5387630" cy="3951288"/>
          </a:xfrm>
          <a:prstGeom prst="rect">
            <a:avLst/>
          </a:prstGeom>
        </p:spPr>
        <p:txBody>
          <a:bodyPr/>
          <a:lstStyle>
            <a:lvl1pPr marL="342797" indent="-342797">
              <a:buFont typeface="Arial" charset="0"/>
              <a:buChar char="•"/>
              <a:defRPr sz="2399" spc="0">
                <a:latin typeface="Times"/>
                <a:cs typeface="Times"/>
              </a:defRPr>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0"/>
          </p:nvPr>
        </p:nvSpPr>
        <p:spPr/>
        <p:txBody>
          <a:bodyPr/>
          <a:lstStyle/>
          <a:p>
            <a:r>
              <a:rPr lang="en-US"/>
              <a:t>©2018 Alteryx, Inc.</a:t>
            </a:r>
            <a:endParaRPr lang="en-US" dirty="0"/>
          </a:p>
        </p:txBody>
      </p:sp>
      <p:sp>
        <p:nvSpPr>
          <p:cNvPr id="3" name="Slide Number Placeholder 2"/>
          <p:cNvSpPr>
            <a:spLocks noGrp="1"/>
          </p:cNvSpPr>
          <p:nvPr>
            <p:ph type="sldNum" sz="quarter" idx="11"/>
          </p:nvPr>
        </p:nvSpPr>
        <p:spPr/>
        <p:txBody>
          <a:bodyPr/>
          <a:lstStyle/>
          <a:p>
            <a:fld id="{D8F68526-9201-1A4E-883A-78DE8EE78F20}" type="slidenum">
              <a:rPr lang="en-US" smtClean="0"/>
              <a:pPr/>
              <a:t>‹#›</a:t>
            </a:fld>
            <a:endParaRPr lang="en-US" dirty="0"/>
          </a:p>
        </p:txBody>
      </p:sp>
      <p:pic>
        <p:nvPicPr>
          <p:cNvPr id="11" name="Picture 10"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
        <p:nvSpPr>
          <p:cNvPr id="13" name="Title 1"/>
          <p:cNvSpPr>
            <a:spLocks noGrp="1"/>
          </p:cNvSpPr>
          <p:nvPr>
            <p:ph type="title" hasCustomPrompt="1"/>
          </p:nvPr>
        </p:nvSpPr>
        <p:spPr>
          <a:xfrm>
            <a:off x="-119389" y="771070"/>
            <a:ext cx="5077549" cy="2609178"/>
          </a:xfrm>
        </p:spPr>
        <p:txBody>
          <a:bodyPr/>
          <a:lstStyle>
            <a:lvl1pPr algn="l">
              <a:defRPr sz="8797" cap="all" baseline="0">
                <a:solidFill>
                  <a:schemeClr val="bg1"/>
                </a:solidFill>
              </a:defRPr>
            </a:lvl1pPr>
          </a:lstStyle>
          <a:p>
            <a:r>
              <a:rPr lang="en-US" dirty="0"/>
              <a:t>AGE-</a:t>
            </a:r>
            <a:br>
              <a:rPr lang="en-US" dirty="0"/>
            </a:br>
            <a:r>
              <a:rPr lang="en-US" dirty="0"/>
              <a:t>NDA</a:t>
            </a:r>
          </a:p>
        </p:txBody>
      </p:sp>
    </p:spTree>
    <p:extLst>
      <p:ext uri="{BB962C8B-B14F-4D97-AF65-F5344CB8AC3E}">
        <p14:creationId xmlns:p14="http://schemas.microsoft.com/office/powerpoint/2010/main" val="1208751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Deep Space Blue">
    <p:spTree>
      <p:nvGrpSpPr>
        <p:cNvPr id="1" name=""/>
        <p:cNvGrpSpPr/>
        <p:nvPr/>
      </p:nvGrpSpPr>
      <p:grpSpPr>
        <a:xfrm>
          <a:off x="0" y="0"/>
          <a:ext cx="0" cy="0"/>
          <a:chOff x="0" y="0"/>
          <a:chExt cx="0" cy="0"/>
        </a:xfrm>
      </p:grpSpPr>
      <p:pic>
        <p:nvPicPr>
          <p:cNvPr id="15" name="Picture 14" descr="KK7_1161-LR_preview.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215681" cy="6858000"/>
          </a:xfrm>
          <a:prstGeom prst="rect">
            <a:avLst/>
          </a:prstGeom>
        </p:spPr>
      </p:pic>
      <p:sp>
        <p:nvSpPr>
          <p:cNvPr id="9" name="Rectangle 8"/>
          <p:cNvSpPr/>
          <p:nvPr userDrawn="1"/>
        </p:nvSpPr>
        <p:spPr>
          <a:xfrm>
            <a:off x="5092701" y="0"/>
            <a:ext cx="7096125" cy="6858000"/>
          </a:xfrm>
          <a:prstGeom prst="rect">
            <a:avLst/>
          </a:prstGeom>
          <a:solidFill>
            <a:srgbClr val="0B1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2" name="Content Placeholder 5"/>
          <p:cNvSpPr>
            <a:spLocks noGrp="1"/>
          </p:cNvSpPr>
          <p:nvPr>
            <p:ph sz="quarter" idx="4" hasCustomPrompt="1"/>
          </p:nvPr>
        </p:nvSpPr>
        <p:spPr>
          <a:xfrm>
            <a:off x="6191754" y="1819275"/>
            <a:ext cx="5387630" cy="3951288"/>
          </a:xfrm>
          <a:prstGeom prst="rect">
            <a:avLst/>
          </a:prstGeom>
        </p:spPr>
        <p:txBody>
          <a:bodyPr/>
          <a:lstStyle>
            <a:lvl1pPr marL="342797" indent="-342797">
              <a:buFont typeface="Arial" charset="0"/>
              <a:buChar char="•"/>
              <a:defRPr sz="2399" spc="0">
                <a:solidFill>
                  <a:srgbClr val="FFFFFF"/>
                </a:solidFill>
                <a:latin typeface="Times"/>
                <a:cs typeface="Times"/>
              </a:defRPr>
            </a:lvl1pPr>
            <a:lvl2pPr>
              <a:defRPr sz="1999">
                <a:solidFill>
                  <a:srgbClr val="FFFFFF"/>
                </a:solidFill>
              </a:defRPr>
            </a:lvl2pPr>
            <a:lvl3pPr>
              <a:defRPr sz="1799">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dirty="0"/>
              <a:t>Click to edit text</a:t>
            </a:r>
          </a:p>
          <a:p>
            <a:pPr lvl="1"/>
            <a:r>
              <a:rPr lang="en-US" dirty="0"/>
              <a:t>Edit bullets</a:t>
            </a:r>
          </a:p>
          <a:p>
            <a:pPr lvl="2"/>
            <a:r>
              <a:rPr lang="en-US" dirty="0"/>
              <a:t>Edit bullets</a:t>
            </a:r>
          </a:p>
          <a:p>
            <a:pPr lvl="3"/>
            <a:r>
              <a:rPr lang="en-US" dirty="0"/>
              <a:t>Edit bullets</a:t>
            </a:r>
          </a:p>
          <a:p>
            <a:pPr lvl="4"/>
            <a:r>
              <a:rPr lang="en-US" dirty="0"/>
              <a:t>Edit bullets</a:t>
            </a:r>
          </a:p>
        </p:txBody>
      </p:sp>
      <p:sp>
        <p:nvSpPr>
          <p:cNvPr id="2" name="Footer Placeholder 1"/>
          <p:cNvSpPr>
            <a:spLocks noGrp="1"/>
          </p:cNvSpPr>
          <p:nvPr>
            <p:ph type="ftr" sz="quarter" idx="10"/>
          </p:nvPr>
        </p:nvSpPr>
        <p:spPr/>
        <p:txBody>
          <a:bodyPr/>
          <a:lstStyle/>
          <a:p>
            <a:r>
              <a:rPr lang="en-US"/>
              <a:t>©2018 Alteryx, Inc.</a:t>
            </a:r>
            <a:endParaRPr lang="en-US" dirty="0"/>
          </a:p>
        </p:txBody>
      </p:sp>
      <p:sp>
        <p:nvSpPr>
          <p:cNvPr id="3" name="Slide Number Placeholder 2"/>
          <p:cNvSpPr>
            <a:spLocks noGrp="1"/>
          </p:cNvSpPr>
          <p:nvPr>
            <p:ph type="sldNum" sz="quarter" idx="11"/>
          </p:nvPr>
        </p:nvSpPr>
        <p:spPr/>
        <p:txBody>
          <a:bodyPr/>
          <a:lstStyle/>
          <a:p>
            <a:fld id="{D8F68526-9201-1A4E-883A-78DE8EE78F20}" type="slidenum">
              <a:rPr lang="en-US" smtClean="0"/>
              <a:pPr/>
              <a:t>‹#›</a:t>
            </a:fld>
            <a:endParaRPr lang="en-US" dirty="0"/>
          </a:p>
        </p:txBody>
      </p:sp>
      <p:pic>
        <p:nvPicPr>
          <p:cNvPr id="13" name="Picture 12"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
        <p:nvSpPr>
          <p:cNvPr id="16" name="Title 1"/>
          <p:cNvSpPr>
            <a:spLocks noGrp="1"/>
          </p:cNvSpPr>
          <p:nvPr>
            <p:ph type="title" hasCustomPrompt="1"/>
          </p:nvPr>
        </p:nvSpPr>
        <p:spPr>
          <a:xfrm>
            <a:off x="-119389" y="771070"/>
            <a:ext cx="5077549" cy="2609178"/>
          </a:xfrm>
        </p:spPr>
        <p:txBody>
          <a:bodyPr/>
          <a:lstStyle>
            <a:lvl1pPr algn="l">
              <a:defRPr sz="8797" cap="all" baseline="0">
                <a:solidFill>
                  <a:schemeClr val="bg1"/>
                </a:solidFill>
              </a:defRPr>
            </a:lvl1pPr>
          </a:lstStyle>
          <a:p>
            <a:r>
              <a:rPr lang="en-US" dirty="0"/>
              <a:t>AGE-</a:t>
            </a:r>
            <a:br>
              <a:rPr lang="en-US" dirty="0"/>
            </a:br>
            <a:r>
              <a:rPr lang="en-US" dirty="0"/>
              <a:t>NDA</a:t>
            </a:r>
          </a:p>
        </p:txBody>
      </p:sp>
    </p:spTree>
    <p:extLst>
      <p:ext uri="{BB962C8B-B14F-4D97-AF65-F5344CB8AC3E}">
        <p14:creationId xmlns:p14="http://schemas.microsoft.com/office/powerpoint/2010/main" val="1210664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074" y="1755777"/>
            <a:ext cx="10360501" cy="1362075"/>
          </a:xfrm>
        </p:spPr>
        <p:txBody>
          <a:bodyPr anchor="t"/>
          <a:lstStyle>
            <a:lvl1pPr algn="l">
              <a:defRPr sz="5998" b="1" cap="all"/>
            </a:lvl1pPr>
          </a:lstStyle>
          <a:p>
            <a:r>
              <a:rPr lang="en-US" dirty="0"/>
              <a:t>CLICK TO EDIT INTRO</a:t>
            </a:r>
          </a:p>
        </p:txBody>
      </p:sp>
      <p:pic>
        <p:nvPicPr>
          <p:cNvPr id="7" name="Picture 6" descr="Icon5.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08771" y="-1"/>
            <a:ext cx="6280055" cy="1187707"/>
          </a:xfrm>
          <a:prstGeom prst="rect">
            <a:avLst/>
          </a:prstGeom>
        </p:spPr>
      </p:pic>
      <p:pic>
        <p:nvPicPr>
          <p:cNvPr id="8" name="Picture 7" descr="Icon3.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672146"/>
            <a:ext cx="2072342" cy="985471"/>
          </a:xfrm>
          <a:prstGeom prst="rect">
            <a:avLst/>
          </a:prstGeom>
        </p:spPr>
      </p:pic>
      <p:sp>
        <p:nvSpPr>
          <p:cNvPr id="3" name="Footer Placeholder 2"/>
          <p:cNvSpPr>
            <a:spLocks noGrp="1"/>
          </p:cNvSpPr>
          <p:nvPr>
            <p:ph type="ftr" sz="quarter" idx="10"/>
          </p:nvPr>
        </p:nvSpPr>
        <p:spPr/>
        <p:txBody>
          <a:bodyPr/>
          <a:lstStyle/>
          <a:p>
            <a:r>
              <a:rPr lang="en-US"/>
              <a:t>©2018 Alteryx, Inc.</a:t>
            </a:r>
            <a:endParaRPr lang="en-US" dirty="0"/>
          </a:p>
        </p:txBody>
      </p:sp>
      <p:sp>
        <p:nvSpPr>
          <p:cNvPr id="4" name="Slide Number Placeholder 3"/>
          <p:cNvSpPr>
            <a:spLocks noGrp="1"/>
          </p:cNvSpPr>
          <p:nvPr>
            <p:ph type="sldNum" sz="quarter" idx="11"/>
          </p:nvPr>
        </p:nvSpPr>
        <p:spPr/>
        <p:txBody>
          <a:bodyPr/>
          <a:lstStyle/>
          <a:p>
            <a:fld id="{D8F68526-9201-1A4E-883A-78DE8EE78F20}" type="slidenum">
              <a:rPr lang="en-US" smtClean="0"/>
              <a:pPr/>
              <a:t>‹#›</a:t>
            </a:fld>
            <a:endParaRPr lang="en-US" dirty="0"/>
          </a:p>
        </p:txBody>
      </p:sp>
      <p:sp>
        <p:nvSpPr>
          <p:cNvPr id="10" name="Content Placeholder 5"/>
          <p:cNvSpPr>
            <a:spLocks noGrp="1"/>
          </p:cNvSpPr>
          <p:nvPr>
            <p:ph sz="quarter" idx="4" hasCustomPrompt="1"/>
          </p:nvPr>
        </p:nvSpPr>
        <p:spPr>
          <a:xfrm>
            <a:off x="3720016" y="3119437"/>
            <a:ext cx="5387630" cy="3066210"/>
          </a:xfrm>
          <a:prstGeom prst="rect">
            <a:avLst/>
          </a:prstGeom>
        </p:spPr>
        <p:txBody>
          <a:bodyPr/>
          <a:lstStyle>
            <a:lvl1pPr marL="342797" indent="-342797">
              <a:buFont typeface="Arial" charset="0"/>
              <a:buChar char="•"/>
              <a:defRPr sz="2399" spc="0">
                <a:latin typeface="Times"/>
                <a:cs typeface="Times"/>
              </a:defRPr>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dirty="0"/>
              <a:t>Click to edit bullets</a:t>
            </a:r>
          </a:p>
          <a:p>
            <a:pPr lvl="1"/>
            <a:r>
              <a:rPr lang="en-US" dirty="0"/>
              <a:t>Edit bullets</a:t>
            </a:r>
          </a:p>
          <a:p>
            <a:pPr lvl="2"/>
            <a:r>
              <a:rPr lang="en-US" dirty="0"/>
              <a:t>Edit bullets</a:t>
            </a:r>
          </a:p>
          <a:p>
            <a:pPr lvl="3"/>
            <a:r>
              <a:rPr lang="en-US" dirty="0"/>
              <a:t>Edit bullets</a:t>
            </a:r>
          </a:p>
          <a:p>
            <a:pPr lvl="4"/>
            <a:r>
              <a:rPr lang="en-US" dirty="0"/>
              <a:t>Edit bullets</a:t>
            </a:r>
          </a:p>
        </p:txBody>
      </p:sp>
    </p:spTree>
    <p:extLst>
      <p:ext uri="{BB962C8B-B14F-4D97-AF65-F5344CB8AC3E}">
        <p14:creationId xmlns:p14="http://schemas.microsoft.com/office/powerpoint/2010/main" val="42280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 Deep Space Blue">
    <p:spTree>
      <p:nvGrpSpPr>
        <p:cNvPr id="1" name=""/>
        <p:cNvGrpSpPr/>
        <p:nvPr/>
      </p:nvGrpSpPr>
      <p:grpSpPr>
        <a:xfrm>
          <a:off x="0" y="0"/>
          <a:ext cx="0" cy="0"/>
          <a:chOff x="0" y="0"/>
          <a:chExt cx="0" cy="0"/>
        </a:xfrm>
      </p:grpSpPr>
      <p:sp>
        <p:nvSpPr>
          <p:cNvPr id="8" name="Rectangle 7"/>
          <p:cNvSpPr/>
          <p:nvPr userDrawn="1"/>
        </p:nvSpPr>
        <p:spPr>
          <a:xfrm>
            <a:off x="-16322" y="-20000"/>
            <a:ext cx="12265615" cy="6878000"/>
          </a:xfrm>
          <a:prstGeom prst="rect">
            <a:avLst/>
          </a:prstGeom>
          <a:solidFill>
            <a:srgbClr val="0B1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11" name="Picture 10" descr="Icon6.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322" y="4776734"/>
            <a:ext cx="5404746" cy="968033"/>
          </a:xfrm>
          <a:prstGeom prst="rect">
            <a:avLst/>
          </a:prstGeom>
        </p:spPr>
      </p:pic>
      <p:pic>
        <p:nvPicPr>
          <p:cNvPr id="12" name="Picture 11" descr="Icon1.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19783" y="279399"/>
            <a:ext cx="9729511" cy="1540934"/>
          </a:xfrm>
          <a:prstGeom prst="rect">
            <a:avLst/>
          </a:prstGeom>
        </p:spPr>
      </p:pic>
      <p:sp>
        <p:nvSpPr>
          <p:cNvPr id="2" name="Title 1"/>
          <p:cNvSpPr>
            <a:spLocks noGrp="1"/>
          </p:cNvSpPr>
          <p:nvPr>
            <p:ph type="title" hasCustomPrompt="1"/>
          </p:nvPr>
        </p:nvSpPr>
        <p:spPr>
          <a:xfrm>
            <a:off x="-119389" y="771070"/>
            <a:ext cx="5077549" cy="2609178"/>
          </a:xfrm>
        </p:spPr>
        <p:txBody>
          <a:bodyPr/>
          <a:lstStyle>
            <a:lvl1pPr algn="l">
              <a:defRPr sz="8797" cap="all" baseline="0">
                <a:solidFill>
                  <a:schemeClr val="bg1"/>
                </a:solidFill>
              </a:defRPr>
            </a:lvl1pPr>
          </a:lstStyle>
          <a:p>
            <a:r>
              <a:rPr lang="en-US" dirty="0"/>
              <a:t>EDIT</a:t>
            </a:r>
            <a:br>
              <a:rPr lang="en-US" dirty="0"/>
            </a:br>
            <a:r>
              <a:rPr lang="en-US" dirty="0"/>
              <a:t>TITLE</a:t>
            </a:r>
          </a:p>
        </p:txBody>
      </p:sp>
      <p:sp>
        <p:nvSpPr>
          <p:cNvPr id="4" name="Footer Placeholder 3"/>
          <p:cNvSpPr>
            <a:spLocks noGrp="1"/>
          </p:cNvSpPr>
          <p:nvPr>
            <p:ph type="ftr" sz="quarter" idx="10"/>
          </p:nvPr>
        </p:nvSpPr>
        <p:spPr/>
        <p:txBody>
          <a:bodyPr/>
          <a:lstStyle/>
          <a:p>
            <a:r>
              <a:rPr lang="en-US"/>
              <a:t>©2018 Alteryx, Inc.</a:t>
            </a:r>
            <a:endParaRPr lang="en-US" dirty="0"/>
          </a:p>
        </p:txBody>
      </p:sp>
      <p:sp>
        <p:nvSpPr>
          <p:cNvPr id="5" name="Slide Number Placeholder 4"/>
          <p:cNvSpPr>
            <a:spLocks noGrp="1"/>
          </p:cNvSpPr>
          <p:nvPr>
            <p:ph type="sldNum" sz="quarter" idx="11"/>
          </p:nvPr>
        </p:nvSpPr>
        <p:spPr/>
        <p:txBody>
          <a:bodyPr/>
          <a:lstStyle/>
          <a:p>
            <a:fld id="{D8F68526-9201-1A4E-883A-78DE8EE78F20}" type="slidenum">
              <a:rPr lang="en-US" smtClean="0"/>
              <a:pPr/>
              <a:t>‹#›</a:t>
            </a:fld>
            <a:endParaRPr lang="en-US" dirty="0"/>
          </a:p>
        </p:txBody>
      </p:sp>
      <p:sp>
        <p:nvSpPr>
          <p:cNvPr id="13" name="Content Placeholder 5"/>
          <p:cNvSpPr>
            <a:spLocks noGrp="1"/>
          </p:cNvSpPr>
          <p:nvPr>
            <p:ph sz="quarter" idx="4" hasCustomPrompt="1"/>
          </p:nvPr>
        </p:nvSpPr>
        <p:spPr>
          <a:xfrm>
            <a:off x="5534531" y="2792412"/>
            <a:ext cx="5387630" cy="3249800"/>
          </a:xfrm>
          <a:prstGeom prst="rect">
            <a:avLst/>
          </a:prstGeom>
        </p:spPr>
        <p:txBody>
          <a:bodyPr/>
          <a:lstStyle>
            <a:lvl1pPr marL="342797" indent="-342797">
              <a:buFont typeface="Arial" charset="0"/>
              <a:buChar char="•"/>
              <a:defRPr sz="2399" spc="0">
                <a:solidFill>
                  <a:schemeClr val="bg1"/>
                </a:solidFill>
                <a:latin typeface="Times"/>
                <a:cs typeface="Times"/>
              </a:defRPr>
            </a:lvl1pPr>
            <a:lvl2pPr>
              <a:defRPr sz="1999">
                <a:solidFill>
                  <a:schemeClr val="bg1"/>
                </a:solidFill>
              </a:defRPr>
            </a:lvl2pPr>
            <a:lvl3pPr>
              <a:defRPr sz="1799">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bullets</a:t>
            </a:r>
          </a:p>
          <a:p>
            <a:pPr lvl="1"/>
            <a:r>
              <a:rPr lang="en-US" dirty="0"/>
              <a:t>Edit bullets</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2" hasCustomPrompt="1"/>
          </p:nvPr>
        </p:nvSpPr>
        <p:spPr>
          <a:xfrm>
            <a:off x="5529263" y="2185992"/>
            <a:ext cx="5357812" cy="542925"/>
          </a:xfrm>
        </p:spPr>
        <p:txBody>
          <a:bodyPr/>
          <a:lstStyle>
            <a:lvl1pPr marL="0" indent="0">
              <a:buNone/>
              <a:defRPr cap="all" baseline="0">
                <a:solidFill>
                  <a:schemeClr val="bg2"/>
                </a:solidFill>
              </a:defRPr>
            </a:lvl1pPr>
          </a:lstStyle>
          <a:p>
            <a:pPr lvl="0"/>
            <a:r>
              <a:rPr lang="en-US" dirty="0"/>
              <a:t>EDIT THIS SUBTITLE</a:t>
            </a:r>
          </a:p>
        </p:txBody>
      </p:sp>
      <p:pic>
        <p:nvPicPr>
          <p:cNvPr id="15" name="Picture 14" descr="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Tree>
    <p:extLst>
      <p:ext uri="{BB962C8B-B14F-4D97-AF65-F5344CB8AC3E}">
        <p14:creationId xmlns:p14="http://schemas.microsoft.com/office/powerpoint/2010/main" val="2878571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Headline Blank Blue Razz 2">
    <p:spTree>
      <p:nvGrpSpPr>
        <p:cNvPr id="1" name=""/>
        <p:cNvGrpSpPr/>
        <p:nvPr/>
      </p:nvGrpSpPr>
      <p:grpSpPr>
        <a:xfrm>
          <a:off x="0" y="0"/>
          <a:ext cx="0" cy="0"/>
          <a:chOff x="0" y="0"/>
          <a:chExt cx="0" cy="0"/>
        </a:xfrm>
      </p:grpSpPr>
      <p:pic>
        <p:nvPicPr>
          <p:cNvPr id="10" name="Picture 9" descr="gradien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88825" cy="6858000"/>
          </a:xfrm>
          <a:prstGeom prst="rect">
            <a:avLst/>
          </a:prstGeom>
        </p:spPr>
      </p:pic>
      <p:pic>
        <p:nvPicPr>
          <p:cNvPr id="11" name="Picture 10" descr="Icon11.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82045" y="4584700"/>
            <a:ext cx="5706780" cy="1567964"/>
          </a:xfrm>
          <a:prstGeom prst="rect">
            <a:avLst/>
          </a:prstGeom>
        </p:spPr>
      </p:pic>
      <p:sp>
        <p:nvSpPr>
          <p:cNvPr id="3" name="Picture Placeholder 2"/>
          <p:cNvSpPr>
            <a:spLocks noGrp="1"/>
          </p:cNvSpPr>
          <p:nvPr>
            <p:ph type="pic" sz="quarter" idx="10" hasCustomPrompt="1"/>
          </p:nvPr>
        </p:nvSpPr>
        <p:spPr>
          <a:xfrm>
            <a:off x="971551" y="2671763"/>
            <a:ext cx="10258425" cy="2743200"/>
          </a:xfrm>
        </p:spPr>
        <p:txBody>
          <a:bodyPr/>
          <a:lstStyle>
            <a:lvl1pPr>
              <a:defRPr baseline="0">
                <a:solidFill>
                  <a:schemeClr val="bg1"/>
                </a:solidFill>
              </a:defRPr>
            </a:lvl1pPr>
          </a:lstStyle>
          <a:p>
            <a:r>
              <a:rPr lang="en-US" dirty="0"/>
              <a:t>Click to add a picture</a:t>
            </a:r>
          </a:p>
        </p:txBody>
      </p:sp>
      <p:sp>
        <p:nvSpPr>
          <p:cNvPr id="5" name="Footer Placeholder 4"/>
          <p:cNvSpPr>
            <a:spLocks noGrp="1"/>
          </p:cNvSpPr>
          <p:nvPr>
            <p:ph type="ftr" sz="quarter" idx="11"/>
          </p:nvPr>
        </p:nvSpPr>
        <p:spPr/>
        <p:txBody>
          <a:bodyPr/>
          <a:lstStyle/>
          <a:p>
            <a:r>
              <a:rPr lang="en-US"/>
              <a:t>©2018 Alteryx, Inc.</a:t>
            </a:r>
            <a:endParaRPr lang="en-US" dirty="0"/>
          </a:p>
        </p:txBody>
      </p:sp>
      <p:sp>
        <p:nvSpPr>
          <p:cNvPr id="7" name="Slide Number Placeholder 6"/>
          <p:cNvSpPr>
            <a:spLocks noGrp="1"/>
          </p:cNvSpPr>
          <p:nvPr>
            <p:ph type="sldNum" sz="quarter" idx="12"/>
          </p:nvPr>
        </p:nvSpPr>
        <p:spPr/>
        <p:txBody>
          <a:bodyPr/>
          <a:lstStyle/>
          <a:p>
            <a:fld id="{D8F68526-9201-1A4E-883A-78DE8EE78F20}" type="slidenum">
              <a:rPr lang="en-US" smtClean="0"/>
              <a:pPr/>
              <a:t>‹#›</a:t>
            </a:fld>
            <a:endParaRPr lang="en-US" dirty="0"/>
          </a:p>
        </p:txBody>
      </p:sp>
      <p:pic>
        <p:nvPicPr>
          <p:cNvPr id="9" name="Picture 8" descr="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0224" y="6096202"/>
            <a:ext cx="2139728" cy="536118"/>
          </a:xfrm>
          <a:prstGeom prst="rect">
            <a:avLst/>
          </a:prstGeom>
        </p:spPr>
      </p:pic>
      <p:sp>
        <p:nvSpPr>
          <p:cNvPr id="12" name="Title Placeholder 1"/>
          <p:cNvSpPr>
            <a:spLocks noGrp="1"/>
          </p:cNvSpPr>
          <p:nvPr>
            <p:ph type="title" hasCustomPrompt="1"/>
          </p:nvPr>
        </p:nvSpPr>
        <p:spPr>
          <a:xfrm>
            <a:off x="-10652" y="1279426"/>
            <a:ext cx="9194800" cy="1003299"/>
          </a:xfrm>
          <a:prstGeom prst="rect">
            <a:avLst/>
          </a:prstGeom>
        </p:spPr>
        <p:txBody>
          <a:bodyPr vert="horz" lIns="0" tIns="0" rIns="0" bIns="0" rtlCol="0" anchor="t" anchorCtr="0">
            <a:noAutofit/>
          </a:bodyPr>
          <a:lstStyle>
            <a:lvl1pPr algn="l">
              <a:defRPr lang="en-US" sz="3999" cap="all" baseline="0" dirty="0">
                <a:solidFill>
                  <a:schemeClr val="bg1"/>
                </a:solidFill>
              </a:defRPr>
            </a:lvl1pPr>
          </a:lstStyle>
          <a:p>
            <a:pPr lvl="0"/>
            <a:r>
              <a:rPr lang="en-US" dirty="0"/>
              <a:t>CLICK TO EDIT THIS TITLE</a:t>
            </a:r>
          </a:p>
        </p:txBody>
      </p:sp>
    </p:spTree>
    <p:extLst>
      <p:ext uri="{BB962C8B-B14F-4D97-AF65-F5344CB8AC3E}">
        <p14:creationId xmlns:p14="http://schemas.microsoft.com/office/powerpoint/2010/main" val="2577668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Headline + Image Whit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71551" y="2671763"/>
            <a:ext cx="10258425" cy="2743200"/>
          </a:xfrm>
        </p:spPr>
        <p:txBody>
          <a:bodyPr/>
          <a:lstStyle>
            <a:lvl1pPr>
              <a:defRPr baseline="0">
                <a:solidFill>
                  <a:schemeClr val="tx1"/>
                </a:solidFill>
              </a:defRPr>
            </a:lvl1pPr>
          </a:lstStyle>
          <a:p>
            <a:r>
              <a:rPr lang="en-US" dirty="0"/>
              <a:t>Click to add a picture</a:t>
            </a:r>
          </a:p>
        </p:txBody>
      </p:sp>
      <p:sp>
        <p:nvSpPr>
          <p:cNvPr id="4" name="Footer Placeholder 3"/>
          <p:cNvSpPr>
            <a:spLocks noGrp="1"/>
          </p:cNvSpPr>
          <p:nvPr>
            <p:ph type="ftr" sz="quarter" idx="11"/>
          </p:nvPr>
        </p:nvSpPr>
        <p:spPr/>
        <p:txBody>
          <a:bodyPr/>
          <a:lstStyle/>
          <a:p>
            <a:r>
              <a:rPr lang="en-US"/>
              <a:t>©2018 Alteryx, Inc.</a:t>
            </a:r>
            <a:endParaRPr lang="en-US" dirty="0"/>
          </a:p>
        </p:txBody>
      </p:sp>
      <p:sp>
        <p:nvSpPr>
          <p:cNvPr id="5" name="Slide Number Placeholder 4"/>
          <p:cNvSpPr>
            <a:spLocks noGrp="1"/>
          </p:cNvSpPr>
          <p:nvPr>
            <p:ph type="sldNum" sz="quarter" idx="12"/>
          </p:nvPr>
        </p:nvSpPr>
        <p:spPr/>
        <p:txBody>
          <a:bodyPr/>
          <a:lstStyle/>
          <a:p>
            <a:fld id="{D8F68526-9201-1A4E-883A-78DE8EE78F20}" type="slidenum">
              <a:rPr lang="en-US" smtClean="0"/>
              <a:pPr/>
              <a:t>‹#›</a:t>
            </a:fld>
            <a:endParaRPr lang="en-US" dirty="0"/>
          </a:p>
        </p:txBody>
      </p:sp>
      <p:pic>
        <p:nvPicPr>
          <p:cNvPr id="6" name="Picture 5" descr="Icon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790186" y="0"/>
            <a:ext cx="4398640" cy="654086"/>
          </a:xfrm>
          <a:prstGeom prst="rect">
            <a:avLst/>
          </a:prstGeom>
        </p:spPr>
      </p:pic>
      <p:sp>
        <p:nvSpPr>
          <p:cNvPr id="7" name="Title 1"/>
          <p:cNvSpPr>
            <a:spLocks noGrp="1"/>
          </p:cNvSpPr>
          <p:nvPr>
            <p:ph type="title" hasCustomPrompt="1"/>
          </p:nvPr>
        </p:nvSpPr>
        <p:spPr>
          <a:xfrm>
            <a:off x="-83074" y="1309690"/>
            <a:ext cx="10360501" cy="1362075"/>
          </a:xfrm>
        </p:spPr>
        <p:txBody>
          <a:bodyPr anchor="t"/>
          <a:lstStyle>
            <a:lvl1pPr algn="l">
              <a:defRPr sz="3999" b="1" cap="all"/>
            </a:lvl1pPr>
          </a:lstStyle>
          <a:p>
            <a:r>
              <a:rPr lang="en-US" dirty="0"/>
              <a:t>CLICK TO EDIT THIS TITLE</a:t>
            </a:r>
          </a:p>
        </p:txBody>
      </p:sp>
    </p:spTree>
    <p:extLst>
      <p:ext uri="{BB962C8B-B14F-4D97-AF65-F5344CB8AC3E}">
        <p14:creationId xmlns:p14="http://schemas.microsoft.com/office/powerpoint/2010/main" val="1376746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Column Blue Razzz">
    <p:spTree>
      <p:nvGrpSpPr>
        <p:cNvPr id="1" name=""/>
        <p:cNvGrpSpPr/>
        <p:nvPr/>
      </p:nvGrpSpPr>
      <p:grpSpPr>
        <a:xfrm>
          <a:off x="0" y="0"/>
          <a:ext cx="0" cy="0"/>
          <a:chOff x="0" y="0"/>
          <a:chExt cx="0" cy="0"/>
        </a:xfrm>
      </p:grpSpPr>
      <p:pic>
        <p:nvPicPr>
          <p:cNvPr id="5" name="Picture 4" descr="gradien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88825" cy="6858000"/>
          </a:xfrm>
          <a:prstGeom prst="rect">
            <a:avLst/>
          </a:prstGeom>
        </p:spPr>
      </p:pic>
      <p:pic>
        <p:nvPicPr>
          <p:cNvPr id="6" name="Picture 5" descr="connector_02.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6722" y="0"/>
            <a:ext cx="6478385" cy="797304"/>
          </a:xfrm>
          <a:prstGeom prst="rect">
            <a:avLst/>
          </a:prstGeom>
        </p:spPr>
      </p:pic>
      <p:pic>
        <p:nvPicPr>
          <p:cNvPr id="8" name="Picture 7" descr="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5590" y="5967466"/>
            <a:ext cx="2139728" cy="536118"/>
          </a:xfrm>
          <a:prstGeom prst="rect">
            <a:avLst/>
          </a:prstGeom>
        </p:spPr>
      </p:pic>
      <p:sp>
        <p:nvSpPr>
          <p:cNvPr id="2" name="Footer Placeholder 1"/>
          <p:cNvSpPr>
            <a:spLocks noGrp="1"/>
          </p:cNvSpPr>
          <p:nvPr>
            <p:ph type="ftr" sz="quarter" idx="10"/>
          </p:nvPr>
        </p:nvSpPr>
        <p:spPr/>
        <p:txBody>
          <a:bodyPr/>
          <a:lstStyle/>
          <a:p>
            <a:r>
              <a:rPr lang="en-US"/>
              <a:t>©2018 Alteryx, Inc.</a:t>
            </a:r>
            <a:endParaRPr lang="en-US" dirty="0"/>
          </a:p>
        </p:txBody>
      </p:sp>
      <p:sp>
        <p:nvSpPr>
          <p:cNvPr id="3" name="Slide Number Placeholder 2"/>
          <p:cNvSpPr>
            <a:spLocks noGrp="1"/>
          </p:cNvSpPr>
          <p:nvPr>
            <p:ph type="sldNum" sz="quarter" idx="11"/>
          </p:nvPr>
        </p:nvSpPr>
        <p:spPr/>
        <p:txBody>
          <a:bodyPr/>
          <a:lstStyle/>
          <a:p>
            <a:fld id="{D8F68526-9201-1A4E-883A-78DE8EE78F20}" type="slidenum">
              <a:rPr lang="en-US" smtClean="0"/>
              <a:pPr/>
              <a:t>‹#›</a:t>
            </a:fld>
            <a:endParaRPr lang="en-US" dirty="0"/>
          </a:p>
        </p:txBody>
      </p:sp>
      <p:sp>
        <p:nvSpPr>
          <p:cNvPr id="12" name="Title Placeholder 1"/>
          <p:cNvSpPr>
            <a:spLocks noGrp="1"/>
          </p:cNvSpPr>
          <p:nvPr>
            <p:ph type="title" hasCustomPrompt="1"/>
          </p:nvPr>
        </p:nvSpPr>
        <p:spPr>
          <a:xfrm>
            <a:off x="-10652" y="1279426"/>
            <a:ext cx="9194800" cy="1003299"/>
          </a:xfrm>
          <a:prstGeom prst="rect">
            <a:avLst/>
          </a:prstGeom>
        </p:spPr>
        <p:txBody>
          <a:bodyPr vert="horz" lIns="0" tIns="0" rIns="0" bIns="0" rtlCol="0" anchor="t" anchorCtr="0">
            <a:noAutofit/>
          </a:bodyPr>
          <a:lstStyle>
            <a:lvl1pPr algn="l">
              <a:defRPr lang="en-US" sz="3999" cap="all" baseline="0" dirty="0">
                <a:solidFill>
                  <a:schemeClr val="bg1"/>
                </a:solidFill>
              </a:defRPr>
            </a:lvl1pPr>
          </a:lstStyle>
          <a:p>
            <a:pPr lvl="0"/>
            <a:r>
              <a:rPr lang="en-US" dirty="0"/>
              <a:t>CLICK TO EDIT THIS TITLE</a:t>
            </a:r>
          </a:p>
        </p:txBody>
      </p:sp>
      <p:sp>
        <p:nvSpPr>
          <p:cNvPr id="13" name="Content Placeholder 3"/>
          <p:cNvSpPr>
            <a:spLocks noGrp="1"/>
          </p:cNvSpPr>
          <p:nvPr>
            <p:ph sz="half" idx="12" hasCustomPrompt="1"/>
          </p:nvPr>
        </p:nvSpPr>
        <p:spPr>
          <a:xfrm>
            <a:off x="396715" y="2863851"/>
            <a:ext cx="5318285" cy="2817813"/>
          </a:xfrm>
          <a:prstGeom prst="rect">
            <a:avLst/>
          </a:prstGeom>
        </p:spPr>
        <p:txBody>
          <a:bodyPr>
            <a:normAutofit/>
          </a:bodyPr>
          <a:lstStyle>
            <a:lvl1pPr marL="342797" indent="-342797">
              <a:buFont typeface="Arial" charset="0"/>
              <a:buChar char="•"/>
              <a:defRPr sz="1999" spc="0">
                <a:solidFill>
                  <a:schemeClr val="bg1"/>
                </a:solidFill>
                <a:latin typeface="Times"/>
                <a:cs typeface="Times"/>
              </a:defRPr>
            </a:lvl1pPr>
            <a:lvl2pPr>
              <a:defRPr sz="1799">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600"/>
            </a:lvl6pPr>
            <a:lvl7pPr>
              <a:defRPr sz="1600"/>
            </a:lvl7pPr>
            <a:lvl8pPr>
              <a:defRPr sz="1600"/>
            </a:lvl8pPr>
            <a:lvl9pPr>
              <a:defRPr sz="1600"/>
            </a:lvl9p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3" hasCustomPrompt="1"/>
          </p:nvPr>
        </p:nvSpPr>
        <p:spPr>
          <a:xfrm>
            <a:off x="5935504" y="2854326"/>
            <a:ext cx="5318285" cy="2817813"/>
          </a:xfrm>
          <a:prstGeom prst="rect">
            <a:avLst/>
          </a:prstGeom>
        </p:spPr>
        <p:txBody>
          <a:bodyPr>
            <a:normAutofit/>
          </a:bodyPr>
          <a:lstStyle>
            <a:lvl1pPr marL="342797" indent="-342797">
              <a:buFont typeface="Arial" charset="0"/>
              <a:buChar char="•"/>
              <a:defRPr sz="1999" spc="0">
                <a:solidFill>
                  <a:schemeClr val="bg1"/>
                </a:solidFill>
                <a:latin typeface="Times"/>
                <a:cs typeface="Times"/>
              </a:defRPr>
            </a:lvl1pPr>
            <a:lvl2pPr>
              <a:defRPr sz="1799">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600"/>
            </a:lvl6pPr>
            <a:lvl7pPr>
              <a:defRPr sz="1600"/>
            </a:lvl7pPr>
            <a:lvl8pPr>
              <a:defRPr sz="1600"/>
            </a:lvl8pPr>
            <a:lvl9pPr>
              <a:defRPr sz="1600"/>
            </a:lvl9p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9530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Column Copy Heav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5400" y="1308103"/>
            <a:ext cx="9194800" cy="1003299"/>
          </a:xfrm>
          <a:prstGeom prst="rect">
            <a:avLst/>
          </a:prstGeom>
        </p:spPr>
        <p:txBody>
          <a:bodyPr vert="horz" lIns="0" tIns="0" rIns="0" bIns="0" rtlCol="0" anchor="t" anchorCtr="0">
            <a:noAutofit/>
          </a:bodyPr>
          <a:lstStyle>
            <a:lvl1pPr algn="l">
              <a:defRPr lang="en-US" sz="3999" cap="all" baseline="0" dirty="0">
                <a:solidFill>
                  <a:schemeClr val="tx1"/>
                </a:solidFill>
              </a:defRPr>
            </a:lvl1pPr>
          </a:lstStyle>
          <a:p>
            <a:pPr lvl="0"/>
            <a:r>
              <a:rPr lang="en-US" dirty="0"/>
              <a:t>CLICK TO EDIT THIS TITLE</a:t>
            </a:r>
          </a:p>
        </p:txBody>
      </p:sp>
      <p:pic>
        <p:nvPicPr>
          <p:cNvPr id="10" name="Picture 9" descr="Icon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604043" y="0"/>
            <a:ext cx="5584783" cy="910737"/>
          </a:xfrm>
          <a:prstGeom prst="rect">
            <a:avLst/>
          </a:prstGeom>
        </p:spPr>
      </p:pic>
      <p:sp>
        <p:nvSpPr>
          <p:cNvPr id="2" name="Footer Placeholder 1"/>
          <p:cNvSpPr>
            <a:spLocks noGrp="1"/>
          </p:cNvSpPr>
          <p:nvPr>
            <p:ph type="ftr" sz="quarter" idx="10"/>
          </p:nvPr>
        </p:nvSpPr>
        <p:spPr/>
        <p:txBody>
          <a:bodyPr/>
          <a:lstStyle/>
          <a:p>
            <a:r>
              <a:rPr lang="en-US"/>
              <a:t>©2018 Alteryx, Inc.</a:t>
            </a:r>
            <a:endParaRPr lang="en-US" dirty="0"/>
          </a:p>
        </p:txBody>
      </p:sp>
      <p:sp>
        <p:nvSpPr>
          <p:cNvPr id="3" name="Slide Number Placeholder 2"/>
          <p:cNvSpPr>
            <a:spLocks noGrp="1"/>
          </p:cNvSpPr>
          <p:nvPr>
            <p:ph type="sldNum" sz="quarter" idx="11"/>
          </p:nvPr>
        </p:nvSpPr>
        <p:spPr/>
        <p:txBody>
          <a:bodyPr/>
          <a:lstStyle/>
          <a:p>
            <a:fld id="{D8F68526-9201-1A4E-883A-78DE8EE78F20}" type="slidenum">
              <a:rPr lang="en-US" smtClean="0"/>
              <a:pPr/>
              <a:t>‹#›</a:t>
            </a:fld>
            <a:endParaRPr lang="en-US" dirty="0"/>
          </a:p>
        </p:txBody>
      </p:sp>
      <p:sp>
        <p:nvSpPr>
          <p:cNvPr id="11" name="Content Placeholder 3"/>
          <p:cNvSpPr>
            <a:spLocks noGrp="1"/>
          </p:cNvSpPr>
          <p:nvPr>
            <p:ph sz="half" idx="12" hasCustomPrompt="1"/>
          </p:nvPr>
        </p:nvSpPr>
        <p:spPr>
          <a:xfrm>
            <a:off x="396715" y="2863851"/>
            <a:ext cx="5318285" cy="2817813"/>
          </a:xfrm>
          <a:prstGeom prst="rect">
            <a:avLst/>
          </a:prstGeom>
        </p:spPr>
        <p:txBody>
          <a:bodyPr>
            <a:normAutofit/>
          </a:bodyPr>
          <a:lstStyle>
            <a:lvl1pPr marL="342797" indent="-342797">
              <a:buFont typeface="Arial" charset="0"/>
              <a:buChar char="•"/>
              <a:defRPr sz="1999" spc="0">
                <a:latin typeface="Times"/>
                <a:cs typeface="Times"/>
              </a:defRPr>
            </a:lvl1pPr>
            <a:lvl2pPr>
              <a:defRPr sz="1799"/>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13" hasCustomPrompt="1"/>
          </p:nvPr>
        </p:nvSpPr>
        <p:spPr>
          <a:xfrm>
            <a:off x="5935504" y="2854326"/>
            <a:ext cx="5318285" cy="2817813"/>
          </a:xfrm>
          <a:prstGeom prst="rect">
            <a:avLst/>
          </a:prstGeom>
        </p:spPr>
        <p:txBody>
          <a:bodyPr>
            <a:normAutofit/>
          </a:bodyPr>
          <a:lstStyle>
            <a:lvl1pPr marL="342797" indent="-342797">
              <a:buFont typeface="Arial" charset="0"/>
              <a:buChar char="•"/>
              <a:defRPr sz="1999" spc="0">
                <a:latin typeface="Times"/>
                <a:cs typeface="Times"/>
              </a:defRPr>
            </a:lvl1pPr>
            <a:lvl2pPr>
              <a:defRPr sz="1799"/>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8851209"/>
      </p:ext>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36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2 Column Deep Space Blue">
    <p:spTree>
      <p:nvGrpSpPr>
        <p:cNvPr id="1" name=""/>
        <p:cNvGrpSpPr/>
        <p:nvPr/>
      </p:nvGrpSpPr>
      <p:grpSpPr>
        <a:xfrm>
          <a:off x="0" y="0"/>
          <a:ext cx="0" cy="0"/>
          <a:chOff x="0" y="0"/>
          <a:chExt cx="0" cy="0"/>
        </a:xfrm>
      </p:grpSpPr>
      <p:sp>
        <p:nvSpPr>
          <p:cNvPr id="8" name="Rectangle 7"/>
          <p:cNvSpPr/>
          <p:nvPr userDrawn="1"/>
        </p:nvSpPr>
        <p:spPr>
          <a:xfrm>
            <a:off x="1" y="0"/>
            <a:ext cx="12188825" cy="6858000"/>
          </a:xfrm>
          <a:prstGeom prst="rect">
            <a:avLst/>
          </a:prstGeom>
          <a:solidFill>
            <a:srgbClr val="0B1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5" name="Footer Placeholder 4"/>
          <p:cNvSpPr>
            <a:spLocks noGrp="1"/>
          </p:cNvSpPr>
          <p:nvPr>
            <p:ph type="ftr" sz="quarter" idx="10"/>
          </p:nvPr>
        </p:nvSpPr>
        <p:spPr/>
        <p:txBody>
          <a:bodyPr/>
          <a:lstStyle/>
          <a:p>
            <a:r>
              <a:rPr lang="en-US"/>
              <a:t>©2018 Alteryx, Inc.</a:t>
            </a:r>
            <a:endParaRPr lang="en-US" dirty="0"/>
          </a:p>
        </p:txBody>
      </p:sp>
      <p:sp>
        <p:nvSpPr>
          <p:cNvPr id="6" name="Slide Number Placeholder 5"/>
          <p:cNvSpPr>
            <a:spLocks noGrp="1"/>
          </p:cNvSpPr>
          <p:nvPr>
            <p:ph type="sldNum" sz="quarter" idx="11"/>
          </p:nvPr>
        </p:nvSpPr>
        <p:spPr/>
        <p:txBody>
          <a:bodyPr/>
          <a:lstStyle/>
          <a:p>
            <a:fld id="{D8F68526-9201-1A4E-883A-78DE8EE78F20}" type="slidenum">
              <a:rPr lang="en-US" smtClean="0"/>
              <a:pPr/>
              <a:t>‹#›</a:t>
            </a:fld>
            <a:endParaRPr lang="en-US" dirty="0"/>
          </a:p>
        </p:txBody>
      </p:sp>
      <p:sp>
        <p:nvSpPr>
          <p:cNvPr id="12" name="Content Placeholder 5"/>
          <p:cNvSpPr>
            <a:spLocks noGrp="1"/>
          </p:cNvSpPr>
          <p:nvPr>
            <p:ph sz="quarter" idx="4" hasCustomPrompt="1"/>
          </p:nvPr>
        </p:nvSpPr>
        <p:spPr>
          <a:xfrm>
            <a:off x="633918" y="3521076"/>
            <a:ext cx="5387630" cy="2413561"/>
          </a:xfrm>
          <a:prstGeom prst="rect">
            <a:avLst/>
          </a:prstGeom>
        </p:spPr>
        <p:txBody>
          <a:bodyPr/>
          <a:lstStyle>
            <a:lvl1pPr marL="342797" indent="-342797">
              <a:buFont typeface="Arial" charset="0"/>
              <a:buChar char="•"/>
              <a:defRPr sz="2399" spc="0">
                <a:solidFill>
                  <a:schemeClr val="bg1"/>
                </a:solidFill>
                <a:latin typeface="Times"/>
                <a:cs typeface="Times"/>
              </a:defRPr>
            </a:lvl1pPr>
            <a:lvl2pPr>
              <a:defRPr sz="1999">
                <a:solidFill>
                  <a:schemeClr val="bg1"/>
                </a:solidFill>
              </a:defRPr>
            </a:lvl2pPr>
            <a:lvl3pPr>
              <a:defRPr sz="1799">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bullets</a:t>
            </a:r>
          </a:p>
          <a:p>
            <a:pPr lvl="1"/>
            <a:r>
              <a:rPr lang="en-US" dirty="0"/>
              <a:t>Edit bullets</a:t>
            </a:r>
          </a:p>
          <a:p>
            <a:pPr lvl="2"/>
            <a:r>
              <a:rPr lang="en-US" dirty="0"/>
              <a:t>Third level</a:t>
            </a:r>
          </a:p>
          <a:p>
            <a:pPr lvl="3"/>
            <a:r>
              <a:rPr lang="en-US" dirty="0"/>
              <a:t>Fourth level</a:t>
            </a:r>
          </a:p>
          <a:p>
            <a:pPr lvl="4"/>
            <a:r>
              <a:rPr lang="en-US" dirty="0"/>
              <a:t>Fifth level</a:t>
            </a:r>
          </a:p>
        </p:txBody>
      </p:sp>
      <p:sp>
        <p:nvSpPr>
          <p:cNvPr id="13" name="Text Placeholder 6"/>
          <p:cNvSpPr>
            <a:spLocks noGrp="1"/>
          </p:cNvSpPr>
          <p:nvPr>
            <p:ph type="body" sz="quarter" idx="12" hasCustomPrompt="1"/>
          </p:nvPr>
        </p:nvSpPr>
        <p:spPr>
          <a:xfrm>
            <a:off x="628651" y="2914654"/>
            <a:ext cx="5357812" cy="542925"/>
          </a:xfrm>
        </p:spPr>
        <p:txBody>
          <a:bodyPr/>
          <a:lstStyle>
            <a:lvl1pPr marL="0" indent="0">
              <a:buNone/>
              <a:defRPr cap="all" baseline="0">
                <a:solidFill>
                  <a:schemeClr val="bg2"/>
                </a:solidFill>
              </a:defRPr>
            </a:lvl1pPr>
          </a:lstStyle>
          <a:p>
            <a:pPr lvl="0"/>
            <a:r>
              <a:rPr lang="en-US" dirty="0"/>
              <a:t>EDIT THIS SUBTITLE</a:t>
            </a:r>
          </a:p>
        </p:txBody>
      </p:sp>
      <p:sp>
        <p:nvSpPr>
          <p:cNvPr id="14" name="Content Placeholder 5"/>
          <p:cNvSpPr>
            <a:spLocks noGrp="1"/>
          </p:cNvSpPr>
          <p:nvPr>
            <p:ph sz="quarter" idx="13" hasCustomPrompt="1"/>
          </p:nvPr>
        </p:nvSpPr>
        <p:spPr>
          <a:xfrm>
            <a:off x="6186993" y="3516311"/>
            <a:ext cx="5449887" cy="2436254"/>
          </a:xfrm>
          <a:prstGeom prst="rect">
            <a:avLst/>
          </a:prstGeom>
        </p:spPr>
        <p:txBody>
          <a:bodyPr/>
          <a:lstStyle>
            <a:lvl1pPr marL="342797" indent="-342797">
              <a:buFont typeface="Arial" charset="0"/>
              <a:buChar char="•"/>
              <a:defRPr sz="2399" spc="0">
                <a:solidFill>
                  <a:schemeClr val="bg1"/>
                </a:solidFill>
                <a:latin typeface="Times"/>
                <a:cs typeface="Times"/>
              </a:defRPr>
            </a:lvl1pPr>
            <a:lvl2pPr>
              <a:defRPr sz="1999">
                <a:solidFill>
                  <a:schemeClr val="bg1"/>
                </a:solidFill>
              </a:defRPr>
            </a:lvl2pPr>
            <a:lvl3pPr>
              <a:defRPr sz="1799">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bullets</a:t>
            </a:r>
          </a:p>
          <a:p>
            <a:pPr lvl="1"/>
            <a:r>
              <a:rPr lang="en-US" dirty="0"/>
              <a:t>Edit bullets</a:t>
            </a:r>
          </a:p>
          <a:p>
            <a:pPr lvl="2"/>
            <a:r>
              <a:rPr lang="en-US" dirty="0"/>
              <a:t>Third level</a:t>
            </a:r>
          </a:p>
          <a:p>
            <a:pPr lvl="3"/>
            <a:r>
              <a:rPr lang="en-US" dirty="0"/>
              <a:t>Fourth level</a:t>
            </a:r>
          </a:p>
          <a:p>
            <a:pPr lvl="4"/>
            <a:r>
              <a:rPr lang="en-US" dirty="0"/>
              <a:t>Fifth level</a:t>
            </a:r>
          </a:p>
        </p:txBody>
      </p:sp>
      <p:sp>
        <p:nvSpPr>
          <p:cNvPr id="15" name="Text Placeholder 6"/>
          <p:cNvSpPr>
            <a:spLocks noGrp="1"/>
          </p:cNvSpPr>
          <p:nvPr>
            <p:ph type="body" sz="quarter" idx="14" hasCustomPrompt="1"/>
          </p:nvPr>
        </p:nvSpPr>
        <p:spPr>
          <a:xfrm>
            <a:off x="6181726" y="2909891"/>
            <a:ext cx="5462587" cy="542925"/>
          </a:xfrm>
        </p:spPr>
        <p:txBody>
          <a:bodyPr/>
          <a:lstStyle>
            <a:lvl1pPr marL="0" indent="0">
              <a:buNone/>
              <a:defRPr cap="all" baseline="0">
                <a:solidFill>
                  <a:schemeClr val="bg2"/>
                </a:solidFill>
              </a:defRPr>
            </a:lvl1pPr>
          </a:lstStyle>
          <a:p>
            <a:pPr lvl="0"/>
            <a:r>
              <a:rPr lang="en-US" dirty="0"/>
              <a:t>EDIT THIS SUBTITLE</a:t>
            </a:r>
          </a:p>
        </p:txBody>
      </p:sp>
      <p:sp>
        <p:nvSpPr>
          <p:cNvPr id="16" name="Title Placeholder 1"/>
          <p:cNvSpPr>
            <a:spLocks noGrp="1"/>
          </p:cNvSpPr>
          <p:nvPr>
            <p:ph type="title" hasCustomPrompt="1"/>
          </p:nvPr>
        </p:nvSpPr>
        <p:spPr>
          <a:xfrm>
            <a:off x="0" y="1282702"/>
            <a:ext cx="11684000" cy="1003299"/>
          </a:xfrm>
          <a:prstGeom prst="rect">
            <a:avLst/>
          </a:prstGeom>
        </p:spPr>
        <p:txBody>
          <a:bodyPr vert="horz" lIns="0" tIns="0" rIns="0" bIns="0" rtlCol="0" anchor="t" anchorCtr="0">
            <a:noAutofit/>
          </a:bodyPr>
          <a:lstStyle>
            <a:lvl1pPr algn="l">
              <a:defRPr lang="en-US" sz="3999" cap="all" baseline="0" dirty="0">
                <a:solidFill>
                  <a:schemeClr val="bg1"/>
                </a:solidFill>
              </a:defRPr>
            </a:lvl1pPr>
          </a:lstStyle>
          <a:p>
            <a:pPr lvl="0"/>
            <a:r>
              <a:rPr lang="en-US" dirty="0"/>
              <a:t>CLICK TO EDIT THIS TITLE</a:t>
            </a:r>
          </a:p>
        </p:txBody>
      </p:sp>
      <p:pic>
        <p:nvPicPr>
          <p:cNvPr id="17" name="Picture 16"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0224" y="6096202"/>
            <a:ext cx="2139728" cy="536118"/>
          </a:xfrm>
          <a:prstGeom prst="rect">
            <a:avLst/>
          </a:prstGeom>
        </p:spPr>
      </p:pic>
      <p:pic>
        <p:nvPicPr>
          <p:cNvPr id="19" name="Picture 18" descr="Icon2.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604043" y="0"/>
            <a:ext cx="5584783" cy="910737"/>
          </a:xfrm>
          <a:prstGeom prst="rect">
            <a:avLst/>
          </a:prstGeom>
        </p:spPr>
      </p:pic>
    </p:spTree>
    <p:extLst>
      <p:ext uri="{BB962C8B-B14F-4D97-AF65-F5344CB8AC3E}">
        <p14:creationId xmlns:p14="http://schemas.microsoft.com/office/powerpoint/2010/main" val="4021986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Column Text Image">
    <p:spTree>
      <p:nvGrpSpPr>
        <p:cNvPr id="1" name=""/>
        <p:cNvGrpSpPr/>
        <p:nvPr/>
      </p:nvGrpSpPr>
      <p:grpSpPr>
        <a:xfrm>
          <a:off x="0" y="0"/>
          <a:ext cx="0" cy="0"/>
          <a:chOff x="0" y="0"/>
          <a:chExt cx="0" cy="0"/>
        </a:xfrm>
      </p:grpSpPr>
      <p:sp>
        <p:nvSpPr>
          <p:cNvPr id="3" name="Rectangle 2"/>
          <p:cNvSpPr/>
          <p:nvPr userDrawn="1"/>
        </p:nvSpPr>
        <p:spPr>
          <a:xfrm>
            <a:off x="-1496" y="0"/>
            <a:ext cx="12188825" cy="6857998"/>
          </a:xfrm>
          <a:prstGeom prst="rect">
            <a:avLst/>
          </a:prstGeom>
          <a:solidFill>
            <a:srgbClr val="0B1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hasCustomPrompt="1"/>
          </p:nvPr>
        </p:nvSpPr>
        <p:spPr>
          <a:xfrm>
            <a:off x="-101048" y="34918"/>
            <a:ext cx="11518348" cy="1028700"/>
          </a:xfrm>
        </p:spPr>
        <p:txBody>
          <a:bodyPr anchor="b"/>
          <a:lstStyle>
            <a:lvl1pPr algn="l">
              <a:defRPr sz="3999" b="1" cap="all" baseline="0">
                <a:solidFill>
                  <a:schemeClr val="bg1"/>
                </a:solidFill>
              </a:defRPr>
            </a:lvl1pPr>
          </a:lstStyle>
          <a:p>
            <a:r>
              <a:rPr lang="en-US" dirty="0"/>
              <a:t>CLICK TO EDIT TITLE</a:t>
            </a:r>
          </a:p>
        </p:txBody>
      </p:sp>
      <p:sp>
        <p:nvSpPr>
          <p:cNvPr id="5" name="Footer Placeholder 4"/>
          <p:cNvSpPr>
            <a:spLocks noGrp="1"/>
          </p:cNvSpPr>
          <p:nvPr>
            <p:ph type="ftr" sz="quarter" idx="10"/>
          </p:nvPr>
        </p:nvSpPr>
        <p:spPr/>
        <p:txBody>
          <a:bodyPr/>
          <a:lstStyle/>
          <a:p>
            <a:r>
              <a:rPr lang="en-US"/>
              <a:t>©2018 Alteryx, Inc.</a:t>
            </a:r>
            <a:endParaRPr lang="en-US" dirty="0"/>
          </a:p>
        </p:txBody>
      </p:sp>
      <p:sp>
        <p:nvSpPr>
          <p:cNvPr id="6" name="Slide Number Placeholder 5"/>
          <p:cNvSpPr>
            <a:spLocks noGrp="1"/>
          </p:cNvSpPr>
          <p:nvPr>
            <p:ph type="sldNum" sz="quarter" idx="11"/>
          </p:nvPr>
        </p:nvSpPr>
        <p:spPr/>
        <p:txBody>
          <a:bodyPr/>
          <a:lstStyle/>
          <a:p>
            <a:fld id="{D8F68526-9201-1A4E-883A-78DE8EE78F20}" type="slidenum">
              <a:rPr lang="en-US" smtClean="0"/>
              <a:pPr/>
              <a:t>‹#›</a:t>
            </a:fld>
            <a:endParaRPr lang="en-US" dirty="0"/>
          </a:p>
        </p:txBody>
      </p:sp>
      <p:sp>
        <p:nvSpPr>
          <p:cNvPr id="12" name="Text Placeholder 6"/>
          <p:cNvSpPr>
            <a:spLocks noGrp="1"/>
          </p:cNvSpPr>
          <p:nvPr>
            <p:ph type="body" sz="quarter" idx="12" hasCustomPrompt="1"/>
          </p:nvPr>
        </p:nvSpPr>
        <p:spPr>
          <a:xfrm>
            <a:off x="323082" y="1546742"/>
            <a:ext cx="5428789" cy="542925"/>
          </a:xfrm>
        </p:spPr>
        <p:txBody>
          <a:bodyPr/>
          <a:lstStyle>
            <a:lvl1pPr marL="0" indent="0">
              <a:buNone/>
              <a:defRPr cap="all" baseline="0">
                <a:solidFill>
                  <a:schemeClr val="bg2"/>
                </a:solidFill>
              </a:defRPr>
            </a:lvl1pPr>
          </a:lstStyle>
          <a:p>
            <a:pPr lvl="0"/>
            <a:r>
              <a:rPr lang="en-US" dirty="0"/>
              <a:t>EDIT THIS SUBTITLE</a:t>
            </a:r>
          </a:p>
        </p:txBody>
      </p:sp>
      <p:sp>
        <p:nvSpPr>
          <p:cNvPr id="14" name="Content Placeholder 13"/>
          <p:cNvSpPr>
            <a:spLocks noGrp="1"/>
          </p:cNvSpPr>
          <p:nvPr>
            <p:ph sz="quarter" idx="13" hasCustomPrompt="1"/>
          </p:nvPr>
        </p:nvSpPr>
        <p:spPr>
          <a:xfrm>
            <a:off x="6415089" y="1563689"/>
            <a:ext cx="4970462" cy="4278312"/>
          </a:xfrm>
        </p:spPr>
        <p:txBody>
          <a:bodyPr/>
          <a:lstStyle>
            <a:lvl5pPr marL="1828251" indent="0">
              <a:buNone/>
              <a:defRPr baseline="0">
                <a:solidFill>
                  <a:schemeClr val="bg1"/>
                </a:solidFill>
              </a:defRPr>
            </a:lvl5pPr>
          </a:lstStyle>
          <a:p>
            <a:pPr lvl="4"/>
            <a:r>
              <a:rPr lang="en-US" dirty="0"/>
              <a:t>Click to add image or table</a:t>
            </a:r>
          </a:p>
        </p:txBody>
      </p:sp>
      <p:pic>
        <p:nvPicPr>
          <p:cNvPr id="10" name="Picture 9"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0224" y="6096202"/>
            <a:ext cx="2139728" cy="536118"/>
          </a:xfrm>
          <a:prstGeom prst="rect">
            <a:avLst/>
          </a:prstGeom>
        </p:spPr>
      </p:pic>
      <p:sp>
        <p:nvSpPr>
          <p:cNvPr id="13" name="Content Placeholder 5"/>
          <p:cNvSpPr>
            <a:spLocks noGrp="1"/>
          </p:cNvSpPr>
          <p:nvPr>
            <p:ph sz="quarter" idx="14" hasCustomPrompt="1"/>
          </p:nvPr>
        </p:nvSpPr>
        <p:spPr>
          <a:xfrm>
            <a:off x="316416" y="2192337"/>
            <a:ext cx="5436684" cy="3066210"/>
          </a:xfrm>
          <a:prstGeom prst="rect">
            <a:avLst/>
          </a:prstGeom>
        </p:spPr>
        <p:txBody>
          <a:bodyPr/>
          <a:lstStyle>
            <a:lvl1pPr marL="342797" indent="-342797">
              <a:buFont typeface="Arial" charset="0"/>
              <a:buChar char="•"/>
              <a:defRPr sz="2399" spc="0">
                <a:solidFill>
                  <a:schemeClr val="bg1"/>
                </a:solidFill>
                <a:latin typeface="Times"/>
                <a:cs typeface="Times"/>
              </a:defRPr>
            </a:lvl1pPr>
            <a:lvl2pPr>
              <a:defRPr sz="1999">
                <a:solidFill>
                  <a:schemeClr val="bg1"/>
                </a:solidFill>
              </a:defRPr>
            </a:lvl2pPr>
            <a:lvl3pPr>
              <a:defRPr sz="1799">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bullets</a:t>
            </a:r>
          </a:p>
          <a:p>
            <a:pPr lvl="1"/>
            <a:r>
              <a:rPr lang="en-US" dirty="0"/>
              <a:t>Edit bullets</a:t>
            </a:r>
          </a:p>
          <a:p>
            <a:pPr lvl="2"/>
            <a:r>
              <a:rPr lang="en-US" dirty="0"/>
              <a:t>Edit bullets</a:t>
            </a:r>
          </a:p>
          <a:p>
            <a:pPr lvl="3"/>
            <a:r>
              <a:rPr lang="en-US" dirty="0"/>
              <a:t>Edit bullets</a:t>
            </a:r>
          </a:p>
          <a:p>
            <a:pPr lvl="4"/>
            <a:r>
              <a:rPr lang="en-US" dirty="0"/>
              <a:t>Edit bullets</a:t>
            </a:r>
          </a:p>
        </p:txBody>
      </p:sp>
    </p:spTree>
    <p:extLst>
      <p:ext uri="{BB962C8B-B14F-4D97-AF65-F5344CB8AC3E}">
        <p14:creationId xmlns:p14="http://schemas.microsoft.com/office/powerpoint/2010/main" val="138219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bg bwMode="gray">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8F044-EB4E-44E9-9B04-B155D5CE2996}"/>
              </a:ext>
            </a:extLst>
          </p:cNvPr>
          <p:cNvSpPr>
            <a:spLocks noGrp="1"/>
          </p:cNvSpPr>
          <p:nvPr>
            <p:ph type="body" sz="quarter" idx="14" hasCustomPrompt="1"/>
          </p:nvPr>
        </p:nvSpPr>
        <p:spPr>
          <a:xfrm>
            <a:off x="-33897" y="1182633"/>
            <a:ext cx="11969176" cy="369332"/>
          </a:xfrm>
          <a:prstGeom prst="rect">
            <a:avLst/>
          </a:prstGeom>
        </p:spPr>
        <p:txBody>
          <a:bodyPr wrap="square" lIns="0" tIns="0" rIns="0" bIns="0">
            <a:spAutoFit/>
          </a:bodyPr>
          <a:lstStyle>
            <a:lvl1pPr>
              <a:defRPr lang="en-US" sz="2400" b="0" cap="all" baseline="0" dirty="0" smtClean="0">
                <a:solidFill>
                  <a:schemeClr val="accent1"/>
                </a:solidFill>
                <a:latin typeface="+mj-lt"/>
                <a:cs typeface="Arial" pitchFamily="34" charset="0"/>
              </a:defRPr>
            </a:lvl1pPr>
          </a:lstStyle>
          <a:p>
            <a:pPr lvl="0"/>
            <a:r>
              <a:rPr lang="en-US" dirty="0"/>
              <a:t>Click to edit bullet</a:t>
            </a:r>
          </a:p>
        </p:txBody>
      </p:sp>
      <p:sp>
        <p:nvSpPr>
          <p:cNvPr id="6" name="TextBox 5"/>
          <p:cNvSpPr txBox="1"/>
          <p:nvPr userDrawn="1"/>
        </p:nvSpPr>
        <p:spPr>
          <a:xfrm>
            <a:off x="3924300" y="1181100"/>
            <a:ext cx="184666" cy="369332"/>
          </a:xfrm>
          <a:prstGeom prst="rect">
            <a:avLst/>
          </a:prstGeom>
          <a:noFill/>
        </p:spPr>
        <p:txBody>
          <a:bodyPr wrap="none" rtlCol="0">
            <a:spAutoFit/>
          </a:bodyPr>
          <a:lstStyle/>
          <a:p>
            <a:endParaRPr lang="en-US" dirty="0"/>
          </a:p>
        </p:txBody>
      </p:sp>
      <p:sp>
        <p:nvSpPr>
          <p:cNvPr id="10" name="Title 1"/>
          <p:cNvSpPr>
            <a:spLocks noGrp="1"/>
          </p:cNvSpPr>
          <p:nvPr>
            <p:ph type="title" hasCustomPrompt="1"/>
          </p:nvPr>
        </p:nvSpPr>
        <p:spPr>
          <a:xfrm>
            <a:off x="-42339" y="280893"/>
            <a:ext cx="11968649" cy="614362"/>
          </a:xfrm>
        </p:spPr>
        <p:txBody>
          <a:bodyPr lIns="0">
            <a:noAutofit/>
          </a:bodyPr>
          <a:lstStyle>
            <a:lvl1pPr algn="l">
              <a:lnSpc>
                <a:spcPct val="90000"/>
              </a:lnSpc>
              <a:defRPr sz="3200" cap="all" baseline="0">
                <a:solidFill>
                  <a:schemeClr val="tx1"/>
                </a:solidFill>
              </a:defRPr>
            </a:lvl1pPr>
          </a:lstStyle>
          <a:p>
            <a:r>
              <a:rPr lang="en-US" dirty="0"/>
              <a:t>CLICK TO</a:t>
            </a:r>
            <a:br>
              <a:rPr lang="en-US" dirty="0"/>
            </a:br>
            <a:r>
              <a:rPr lang="en-US" dirty="0"/>
              <a:t>EDIT TITLE</a:t>
            </a:r>
          </a:p>
        </p:txBody>
      </p:sp>
      <p:sp>
        <p:nvSpPr>
          <p:cNvPr id="14" name="Text Placeholder 13">
            <a:extLst>
              <a:ext uri="{FF2B5EF4-FFF2-40B4-BE49-F238E27FC236}">
                <a16:creationId xmlns:a16="http://schemas.microsoft.com/office/drawing/2014/main" id="{CAF78F4E-815F-42CA-B4A4-ACA18CFAA04A}"/>
              </a:ext>
            </a:extLst>
          </p:cNvPr>
          <p:cNvSpPr>
            <a:spLocks noGrp="1"/>
          </p:cNvSpPr>
          <p:nvPr>
            <p:ph type="body" sz="quarter" idx="15"/>
          </p:nvPr>
        </p:nvSpPr>
        <p:spPr>
          <a:xfrm>
            <a:off x="498475" y="6466692"/>
            <a:ext cx="8102600" cy="134471"/>
          </a:xfrm>
          <a:prstGeom prst="rect">
            <a:avLst/>
          </a:prstGeom>
        </p:spPr>
        <p:txBody>
          <a:bodyPr lIns="0" tIns="0" rIns="0" bIns="0" anchor="b" anchorCtr="0"/>
          <a:lstStyle>
            <a:lvl1pPr>
              <a:defRPr lang="en-US" sz="700" spc="0" baseline="0" dirty="0" smtClean="0">
                <a:solidFill>
                  <a:schemeClr val="bg1">
                    <a:lumMod val="50000"/>
                  </a:schemeClr>
                </a:solidFill>
                <a:latin typeface="+mn-lt"/>
              </a:defRPr>
            </a:lvl1pPr>
          </a:lstStyle>
          <a:p>
            <a:pPr lvl="0">
              <a:lnSpc>
                <a:spcPct val="90000"/>
              </a:lnSpc>
              <a:spcBef>
                <a:spcPts val="0"/>
              </a:spcBef>
            </a:pPr>
            <a:r>
              <a:rPr lang="en-US" dirty="0"/>
              <a:t>Edit Master text styles</a:t>
            </a:r>
          </a:p>
        </p:txBody>
      </p:sp>
      <p:sp>
        <p:nvSpPr>
          <p:cNvPr id="8" name="Slide Number Placeholder 3">
            <a:extLst>
              <a:ext uri="{FF2B5EF4-FFF2-40B4-BE49-F238E27FC236}">
                <a16:creationId xmlns:a16="http://schemas.microsoft.com/office/drawing/2014/main" id="{709CDD2A-31A9-4355-8DD7-49892C6FD482}"/>
              </a:ext>
            </a:extLst>
          </p:cNvPr>
          <p:cNvSpPr>
            <a:spLocks noGrp="1"/>
          </p:cNvSpPr>
          <p:nvPr>
            <p:ph type="sldNum" sz="quarter" idx="4"/>
          </p:nvPr>
        </p:nvSpPr>
        <p:spPr>
          <a:xfrm>
            <a:off x="11584076" y="6449276"/>
            <a:ext cx="392114" cy="263458"/>
          </a:xfrm>
          <a:prstGeom prst="rect">
            <a:avLst/>
          </a:prstGeom>
        </p:spPr>
        <p:txBody>
          <a:bodyPr lIns="0" tIns="0" rIns="0" bIns="0" anchor="ctr"/>
          <a:lstStyle>
            <a:lvl1pPr algn="ctr">
              <a:defRPr sz="700">
                <a:solidFill>
                  <a:schemeClr val="bg1">
                    <a:lumMod val="50000"/>
                  </a:schemeClr>
                </a:solidFill>
              </a:defRPr>
            </a:lvl1p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2792576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Column Image Whit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©2018 Alteryx, Inc.</a:t>
            </a:r>
            <a:endParaRPr lang="en-US" dirty="0"/>
          </a:p>
        </p:txBody>
      </p:sp>
      <p:sp>
        <p:nvSpPr>
          <p:cNvPr id="4" name="Slide Number Placeholder 3"/>
          <p:cNvSpPr>
            <a:spLocks noGrp="1"/>
          </p:cNvSpPr>
          <p:nvPr>
            <p:ph type="sldNum" sz="quarter" idx="11"/>
          </p:nvPr>
        </p:nvSpPr>
        <p:spPr/>
        <p:txBody>
          <a:bodyPr/>
          <a:lstStyle/>
          <a:p>
            <a:fld id="{D8F68526-9201-1A4E-883A-78DE8EE78F20}" type="slidenum">
              <a:rPr lang="en-US" smtClean="0"/>
              <a:pPr/>
              <a:t>‹#›</a:t>
            </a:fld>
            <a:endParaRPr lang="en-US" dirty="0"/>
          </a:p>
        </p:txBody>
      </p:sp>
      <p:pic>
        <p:nvPicPr>
          <p:cNvPr id="5" name="Picture 4" descr="connector_0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753554" y="5307107"/>
            <a:ext cx="4435271" cy="926645"/>
          </a:xfrm>
          <a:prstGeom prst="rect">
            <a:avLst/>
          </a:prstGeom>
        </p:spPr>
      </p:pic>
      <p:sp>
        <p:nvSpPr>
          <p:cNvPr id="6" name="Title 1"/>
          <p:cNvSpPr>
            <a:spLocks noGrp="1"/>
          </p:cNvSpPr>
          <p:nvPr>
            <p:ph type="title" hasCustomPrompt="1"/>
          </p:nvPr>
        </p:nvSpPr>
        <p:spPr>
          <a:xfrm>
            <a:off x="-84803" y="34918"/>
            <a:ext cx="11489404" cy="1028700"/>
          </a:xfrm>
        </p:spPr>
        <p:txBody>
          <a:bodyPr anchor="b"/>
          <a:lstStyle>
            <a:lvl1pPr algn="l">
              <a:defRPr sz="3999" b="1" cap="all" baseline="0">
                <a:solidFill>
                  <a:schemeClr val="tx1"/>
                </a:solidFill>
              </a:defRPr>
            </a:lvl1pPr>
          </a:lstStyle>
          <a:p>
            <a:r>
              <a:rPr lang="en-US" dirty="0"/>
              <a:t>CLICK TO EDIT TITLE</a:t>
            </a:r>
          </a:p>
        </p:txBody>
      </p:sp>
      <p:sp>
        <p:nvSpPr>
          <p:cNvPr id="8" name="Text Placeholder 6"/>
          <p:cNvSpPr>
            <a:spLocks noGrp="1"/>
          </p:cNvSpPr>
          <p:nvPr>
            <p:ph type="body" sz="quarter" idx="12" hasCustomPrompt="1"/>
          </p:nvPr>
        </p:nvSpPr>
        <p:spPr>
          <a:xfrm>
            <a:off x="323082" y="1546742"/>
            <a:ext cx="5428789" cy="542925"/>
          </a:xfrm>
        </p:spPr>
        <p:txBody>
          <a:bodyPr/>
          <a:lstStyle>
            <a:lvl1pPr marL="0" indent="0">
              <a:buNone/>
              <a:defRPr cap="all" baseline="0">
                <a:solidFill>
                  <a:schemeClr val="accent1"/>
                </a:solidFill>
              </a:defRPr>
            </a:lvl1pPr>
          </a:lstStyle>
          <a:p>
            <a:pPr lvl="0"/>
            <a:r>
              <a:rPr lang="en-US" dirty="0"/>
              <a:t>EDIT THIS SUBTITLE</a:t>
            </a:r>
          </a:p>
        </p:txBody>
      </p:sp>
      <p:sp>
        <p:nvSpPr>
          <p:cNvPr id="9" name="Content Placeholder 13"/>
          <p:cNvSpPr>
            <a:spLocks noGrp="1"/>
          </p:cNvSpPr>
          <p:nvPr>
            <p:ph sz="quarter" idx="13" hasCustomPrompt="1"/>
          </p:nvPr>
        </p:nvSpPr>
        <p:spPr>
          <a:xfrm>
            <a:off x="6415089" y="1563689"/>
            <a:ext cx="4970462" cy="3743418"/>
          </a:xfrm>
        </p:spPr>
        <p:txBody>
          <a:bodyPr/>
          <a:lstStyle>
            <a:lvl5pPr marL="1828251" indent="0">
              <a:buNone/>
              <a:defRPr baseline="0">
                <a:solidFill>
                  <a:schemeClr val="tx1"/>
                </a:solidFill>
              </a:defRPr>
            </a:lvl5pPr>
          </a:lstStyle>
          <a:p>
            <a:pPr lvl="4"/>
            <a:r>
              <a:rPr lang="en-US" dirty="0"/>
              <a:t>Click to add image or table</a:t>
            </a:r>
          </a:p>
        </p:txBody>
      </p:sp>
      <p:sp>
        <p:nvSpPr>
          <p:cNvPr id="10" name="Content Placeholder 5"/>
          <p:cNvSpPr>
            <a:spLocks noGrp="1"/>
          </p:cNvSpPr>
          <p:nvPr>
            <p:ph sz="quarter" idx="14" hasCustomPrompt="1"/>
          </p:nvPr>
        </p:nvSpPr>
        <p:spPr>
          <a:xfrm>
            <a:off x="316416" y="2192337"/>
            <a:ext cx="5436684" cy="3066210"/>
          </a:xfrm>
          <a:prstGeom prst="rect">
            <a:avLst/>
          </a:prstGeom>
        </p:spPr>
        <p:txBody>
          <a:bodyPr/>
          <a:lstStyle>
            <a:lvl1pPr marL="342797" indent="-342797">
              <a:buFont typeface="Arial" charset="0"/>
              <a:buChar char="•"/>
              <a:defRPr sz="2399" spc="0">
                <a:latin typeface="Times"/>
                <a:cs typeface="Times"/>
              </a:defRPr>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dirty="0"/>
              <a:t>Click to edit bullets</a:t>
            </a:r>
          </a:p>
          <a:p>
            <a:pPr lvl="1"/>
            <a:r>
              <a:rPr lang="en-US" dirty="0"/>
              <a:t>Edit bullets</a:t>
            </a:r>
          </a:p>
          <a:p>
            <a:pPr lvl="2"/>
            <a:r>
              <a:rPr lang="en-US" dirty="0"/>
              <a:t>Edit bullets</a:t>
            </a:r>
          </a:p>
          <a:p>
            <a:pPr lvl="3"/>
            <a:r>
              <a:rPr lang="en-US" dirty="0"/>
              <a:t>Edit bullets</a:t>
            </a:r>
          </a:p>
          <a:p>
            <a:pPr lvl="4"/>
            <a:r>
              <a:rPr lang="en-US" dirty="0"/>
              <a:t>Edit bullets</a:t>
            </a:r>
          </a:p>
        </p:txBody>
      </p:sp>
    </p:spTree>
    <p:extLst>
      <p:ext uri="{BB962C8B-B14F-4D97-AF65-F5344CB8AC3E}">
        <p14:creationId xmlns:p14="http://schemas.microsoft.com/office/powerpoint/2010/main" val="3343408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Only Blue Razz">
    <p:spTree>
      <p:nvGrpSpPr>
        <p:cNvPr id="1" name=""/>
        <p:cNvGrpSpPr/>
        <p:nvPr/>
      </p:nvGrpSpPr>
      <p:grpSpPr>
        <a:xfrm>
          <a:off x="0" y="0"/>
          <a:ext cx="0" cy="0"/>
          <a:chOff x="0" y="0"/>
          <a:chExt cx="0" cy="0"/>
        </a:xfrm>
      </p:grpSpPr>
      <p:pic>
        <p:nvPicPr>
          <p:cNvPr id="8" name="Picture 7" descr="gradien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35" y="0"/>
            <a:ext cx="12188825" cy="6858000"/>
          </a:xfrm>
          <a:prstGeom prst="rect">
            <a:avLst/>
          </a:prstGeom>
        </p:spPr>
      </p:pic>
      <p:pic>
        <p:nvPicPr>
          <p:cNvPr id="14" name="Picture 13" descr="connector_02.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753555" y="4965783"/>
            <a:ext cx="4440305" cy="1267968"/>
          </a:xfrm>
          <a:prstGeom prst="rect">
            <a:avLst/>
          </a:prstGeom>
        </p:spPr>
      </p:pic>
      <p:pic>
        <p:nvPicPr>
          <p:cNvPr id="16" name="Picture 15" descr="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2390" y="5967466"/>
            <a:ext cx="2139728" cy="536118"/>
          </a:xfrm>
          <a:prstGeom prst="rect">
            <a:avLst/>
          </a:prstGeom>
        </p:spPr>
      </p:pic>
      <p:sp>
        <p:nvSpPr>
          <p:cNvPr id="2" name="Footer Placeholder 1"/>
          <p:cNvSpPr>
            <a:spLocks noGrp="1"/>
          </p:cNvSpPr>
          <p:nvPr>
            <p:ph type="ftr" sz="quarter" idx="11"/>
          </p:nvPr>
        </p:nvSpPr>
        <p:spPr/>
        <p:txBody>
          <a:bodyPr/>
          <a:lstStyle/>
          <a:p>
            <a:r>
              <a:rPr lang="en-US"/>
              <a:t>©2018 Alteryx, Inc.</a:t>
            </a:r>
            <a:endParaRPr lang="en-US" dirty="0"/>
          </a:p>
        </p:txBody>
      </p:sp>
      <p:sp>
        <p:nvSpPr>
          <p:cNvPr id="3" name="Slide Number Placeholder 2"/>
          <p:cNvSpPr>
            <a:spLocks noGrp="1"/>
          </p:cNvSpPr>
          <p:nvPr>
            <p:ph type="sldNum" sz="quarter" idx="12"/>
          </p:nvPr>
        </p:nvSpPr>
        <p:spPr/>
        <p:txBody>
          <a:bodyPr/>
          <a:lstStyle/>
          <a:p>
            <a:fld id="{D8F68526-9201-1A4E-883A-78DE8EE78F20}" type="slidenum">
              <a:rPr lang="en-US" smtClean="0"/>
              <a:pPr/>
              <a:t>‹#›</a:t>
            </a:fld>
            <a:endParaRPr lang="en-US" dirty="0"/>
          </a:p>
        </p:txBody>
      </p:sp>
      <p:sp>
        <p:nvSpPr>
          <p:cNvPr id="11" name="Title 1"/>
          <p:cNvSpPr>
            <a:spLocks noGrp="1"/>
          </p:cNvSpPr>
          <p:nvPr>
            <p:ph type="title" hasCustomPrompt="1"/>
          </p:nvPr>
        </p:nvSpPr>
        <p:spPr>
          <a:xfrm>
            <a:off x="-114300" y="84932"/>
            <a:ext cx="11049000" cy="1028700"/>
          </a:xfrm>
        </p:spPr>
        <p:txBody>
          <a:bodyPr anchor="b"/>
          <a:lstStyle>
            <a:lvl1pPr algn="l">
              <a:defRPr sz="3999" b="1" cap="all" baseline="0">
                <a:solidFill>
                  <a:schemeClr val="bg1"/>
                </a:solidFill>
              </a:defRPr>
            </a:lvl1pPr>
          </a:lstStyle>
          <a:p>
            <a:r>
              <a:rPr lang="en-US" dirty="0"/>
              <a:t>CLICK TO EDIT THIS HEADLINE</a:t>
            </a:r>
          </a:p>
        </p:txBody>
      </p:sp>
    </p:spTree>
    <p:extLst>
      <p:ext uri="{BB962C8B-B14F-4D97-AF65-F5344CB8AC3E}">
        <p14:creationId xmlns:p14="http://schemas.microsoft.com/office/powerpoint/2010/main" val="3852791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eadlin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04" y="84932"/>
            <a:ext cx="10371804" cy="1028700"/>
          </a:xfrm>
        </p:spPr>
        <p:txBody>
          <a:bodyPr anchor="b"/>
          <a:lstStyle>
            <a:lvl1pPr algn="l">
              <a:defRPr sz="3999" b="1" cap="all" baseline="0"/>
            </a:lvl1pPr>
          </a:lstStyle>
          <a:p>
            <a:r>
              <a:rPr lang="en-US" dirty="0"/>
              <a:t>CLICK TO EDIT THIS HEADLINE</a:t>
            </a:r>
          </a:p>
        </p:txBody>
      </p:sp>
      <p:sp>
        <p:nvSpPr>
          <p:cNvPr id="3" name="Footer Placeholder 2"/>
          <p:cNvSpPr>
            <a:spLocks noGrp="1"/>
          </p:cNvSpPr>
          <p:nvPr>
            <p:ph type="ftr" sz="quarter" idx="10"/>
          </p:nvPr>
        </p:nvSpPr>
        <p:spPr/>
        <p:txBody>
          <a:bodyPr/>
          <a:lstStyle/>
          <a:p>
            <a:r>
              <a:rPr lang="en-US"/>
              <a:t>©2018 Alteryx, Inc.</a:t>
            </a:r>
            <a:endParaRPr lang="en-US" dirty="0"/>
          </a:p>
        </p:txBody>
      </p:sp>
      <p:sp>
        <p:nvSpPr>
          <p:cNvPr id="4" name="Slide Number Placeholder 3"/>
          <p:cNvSpPr>
            <a:spLocks noGrp="1"/>
          </p:cNvSpPr>
          <p:nvPr>
            <p:ph type="sldNum" sz="quarter" idx="11"/>
          </p:nvPr>
        </p:nvSpPr>
        <p:spPr/>
        <p:txBody>
          <a:bodyPr/>
          <a:lstStyle/>
          <a:p>
            <a:fld id="{D8F68526-9201-1A4E-883A-78DE8EE78F20}" type="slidenum">
              <a:rPr lang="en-US" smtClean="0"/>
              <a:pPr/>
              <a:t>‹#›</a:t>
            </a:fld>
            <a:endParaRPr lang="en-US" dirty="0"/>
          </a:p>
        </p:txBody>
      </p:sp>
      <p:pic>
        <p:nvPicPr>
          <p:cNvPr id="5" name="Picture 4" descr="connector_0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753554" y="4965783"/>
            <a:ext cx="4435271" cy="1267968"/>
          </a:xfrm>
          <a:prstGeom prst="rect">
            <a:avLst/>
          </a:prstGeom>
        </p:spPr>
      </p:pic>
    </p:spTree>
    <p:extLst>
      <p:ext uri="{BB962C8B-B14F-4D97-AF65-F5344CB8AC3E}">
        <p14:creationId xmlns:p14="http://schemas.microsoft.com/office/powerpoint/2010/main" val="2848557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1 Column White">
    <p:spTree>
      <p:nvGrpSpPr>
        <p:cNvPr id="1" name=""/>
        <p:cNvGrpSpPr/>
        <p:nvPr/>
      </p:nvGrpSpPr>
      <p:grpSpPr>
        <a:xfrm>
          <a:off x="0" y="0"/>
          <a:ext cx="0" cy="0"/>
          <a:chOff x="0" y="0"/>
          <a:chExt cx="0" cy="0"/>
        </a:xfrm>
      </p:grpSpPr>
      <p:sp>
        <p:nvSpPr>
          <p:cNvPr id="6" name="TextBox 5"/>
          <p:cNvSpPr txBox="1"/>
          <p:nvPr userDrawn="1"/>
        </p:nvSpPr>
        <p:spPr>
          <a:xfrm>
            <a:off x="3924300" y="1181100"/>
            <a:ext cx="184666" cy="369332"/>
          </a:xfrm>
          <a:prstGeom prst="rect">
            <a:avLst/>
          </a:prstGeom>
          <a:noFill/>
        </p:spPr>
        <p:txBody>
          <a:bodyPr wrap="none" rtlCol="0">
            <a:spAutoFit/>
          </a:bodyPr>
          <a:lstStyle/>
          <a:p>
            <a:endParaRPr lang="en-US" sz="1799" dirty="0"/>
          </a:p>
        </p:txBody>
      </p:sp>
      <p:pic>
        <p:nvPicPr>
          <p:cNvPr id="8" name="Picture 7" descr="Icon5.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08771" y="-1"/>
            <a:ext cx="6280055" cy="1187707"/>
          </a:xfrm>
          <a:prstGeom prst="rect">
            <a:avLst/>
          </a:prstGeom>
        </p:spPr>
      </p:pic>
      <p:sp>
        <p:nvSpPr>
          <p:cNvPr id="3" name="Footer Placeholder 2"/>
          <p:cNvSpPr>
            <a:spLocks noGrp="1"/>
          </p:cNvSpPr>
          <p:nvPr>
            <p:ph type="ftr" sz="quarter" idx="10"/>
          </p:nvPr>
        </p:nvSpPr>
        <p:spPr/>
        <p:txBody>
          <a:bodyPr/>
          <a:lstStyle/>
          <a:p>
            <a:r>
              <a:rPr lang="en-US"/>
              <a:t>©2018 Alteryx, Inc.</a:t>
            </a:r>
            <a:endParaRPr lang="en-US" dirty="0"/>
          </a:p>
        </p:txBody>
      </p:sp>
      <p:sp>
        <p:nvSpPr>
          <p:cNvPr id="4" name="Slide Number Placeholder 3"/>
          <p:cNvSpPr>
            <a:spLocks noGrp="1"/>
          </p:cNvSpPr>
          <p:nvPr>
            <p:ph type="sldNum" sz="quarter" idx="11"/>
          </p:nvPr>
        </p:nvSpPr>
        <p:spPr/>
        <p:txBody>
          <a:bodyPr/>
          <a:lstStyle/>
          <a:p>
            <a:fld id="{D8F68526-9201-1A4E-883A-78DE8EE78F20}" type="slidenum">
              <a:rPr lang="en-US" smtClean="0"/>
              <a:pPr/>
              <a:t>‹#›</a:t>
            </a:fld>
            <a:endParaRPr lang="en-US" dirty="0"/>
          </a:p>
        </p:txBody>
      </p:sp>
      <p:sp>
        <p:nvSpPr>
          <p:cNvPr id="9" name="Content Placeholder 3"/>
          <p:cNvSpPr>
            <a:spLocks noGrp="1"/>
          </p:cNvSpPr>
          <p:nvPr>
            <p:ph sz="half" idx="2" hasCustomPrompt="1"/>
          </p:nvPr>
        </p:nvSpPr>
        <p:spPr>
          <a:xfrm>
            <a:off x="611029" y="2873377"/>
            <a:ext cx="7734459" cy="2817813"/>
          </a:xfrm>
          <a:prstGeom prst="rect">
            <a:avLst/>
          </a:prstGeom>
        </p:spPr>
        <p:txBody>
          <a:bodyPr/>
          <a:lstStyle>
            <a:lvl1pPr marL="342797" indent="-342797">
              <a:buFont typeface="Arial" charset="0"/>
              <a:buChar char="•"/>
              <a:defRPr sz="2399" spc="0">
                <a:latin typeface="Times"/>
                <a:cs typeface="Times"/>
              </a:defRPr>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609442" y="2039938"/>
            <a:ext cx="9880759" cy="614362"/>
          </a:xfrm>
        </p:spPr>
        <p:txBody>
          <a:bodyPr>
            <a:noAutofit/>
          </a:bodyPr>
          <a:lstStyle>
            <a:lvl1pPr algn="l">
              <a:defRPr sz="3999" cap="all" baseline="0"/>
            </a:lvl1pPr>
          </a:lstStyle>
          <a:p>
            <a:r>
              <a:rPr lang="en-US" dirty="0"/>
              <a:t>CLICK TO EDIT TITLE</a:t>
            </a:r>
          </a:p>
        </p:txBody>
      </p:sp>
    </p:spTree>
    <p:extLst>
      <p:ext uri="{BB962C8B-B14F-4D97-AF65-F5344CB8AC3E}">
        <p14:creationId xmlns:p14="http://schemas.microsoft.com/office/powerpoint/2010/main" val="2276437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ntent 2 Column Table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2" y="2039938"/>
            <a:ext cx="9880759" cy="614362"/>
          </a:xfrm>
        </p:spPr>
        <p:txBody>
          <a:bodyPr>
            <a:noAutofit/>
          </a:bodyPr>
          <a:lstStyle>
            <a:lvl1pPr algn="l">
              <a:defRPr sz="3999" cap="all" baseline="0"/>
            </a:lvl1pPr>
          </a:lstStyle>
          <a:p>
            <a:r>
              <a:rPr lang="en-US" dirty="0"/>
              <a:t>CLICK TO EDIT TITLE</a:t>
            </a:r>
          </a:p>
        </p:txBody>
      </p:sp>
      <p:sp>
        <p:nvSpPr>
          <p:cNvPr id="3" name="Text Placeholder 2"/>
          <p:cNvSpPr>
            <a:spLocks noGrp="1"/>
          </p:cNvSpPr>
          <p:nvPr>
            <p:ph type="body" idx="1" hasCustomPrompt="1"/>
          </p:nvPr>
        </p:nvSpPr>
        <p:spPr>
          <a:xfrm>
            <a:off x="609442" y="2932113"/>
            <a:ext cx="5385514" cy="639762"/>
          </a:xfrm>
        </p:spPr>
        <p:txBody>
          <a:bodyPr anchor="b">
            <a:normAutofit/>
          </a:bodyPr>
          <a:lstStyle>
            <a:lvl1pPr marL="0" indent="0">
              <a:buNone/>
              <a:defRPr sz="1799" b="1" cap="all" spc="300" baseline="0">
                <a:latin typeface="Arial Black"/>
                <a:cs typeface="Arial Black"/>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SUBHEAD</a:t>
            </a:r>
          </a:p>
        </p:txBody>
      </p:sp>
      <p:sp>
        <p:nvSpPr>
          <p:cNvPr id="4" name="Content Placeholder 3"/>
          <p:cNvSpPr>
            <a:spLocks noGrp="1"/>
          </p:cNvSpPr>
          <p:nvPr>
            <p:ph sz="half" idx="2" hasCustomPrompt="1"/>
          </p:nvPr>
        </p:nvSpPr>
        <p:spPr>
          <a:xfrm>
            <a:off x="609442" y="3571877"/>
            <a:ext cx="5385514" cy="1990725"/>
          </a:xfrm>
        </p:spPr>
        <p:txBody>
          <a:bodyPr>
            <a:normAutofit/>
          </a:bodyPr>
          <a:lstStyle>
            <a:lvl1pPr marL="342797" indent="-342797">
              <a:buFont typeface="Arial" charset="0"/>
              <a:buChar char="•"/>
              <a:defRPr sz="1799" spc="0">
                <a:latin typeface="Times"/>
                <a:cs typeface="Times"/>
              </a:defRPr>
            </a:lvl1pPr>
            <a:lvl2pPr>
              <a:defRPr sz="1600">
                <a:latin typeface="Times"/>
                <a:cs typeface="Times"/>
              </a:defRPr>
            </a:lvl2pPr>
            <a:lvl3pPr>
              <a:defRPr sz="1400">
                <a:latin typeface="Times"/>
                <a:cs typeface="Times"/>
              </a:defRPr>
            </a:lvl3pPr>
            <a:lvl4pPr>
              <a:defRPr sz="1200">
                <a:latin typeface="Times"/>
                <a:cs typeface="Times"/>
              </a:defRPr>
            </a:lvl4pPr>
            <a:lvl5pPr>
              <a:defRPr sz="1200">
                <a:latin typeface="Times"/>
                <a:cs typeface="Times"/>
              </a:defRPr>
            </a:lvl5pPr>
            <a:lvl6pPr>
              <a:defRPr sz="1600"/>
            </a:lvl6pPr>
            <a:lvl7pPr>
              <a:defRPr sz="1600"/>
            </a:lvl7pPr>
            <a:lvl8pPr>
              <a:defRPr sz="1600"/>
            </a:lvl8pPr>
            <a:lvl9pPr>
              <a:defRPr sz="1600"/>
            </a:lvl9pPr>
          </a:lstStyle>
          <a:p>
            <a:pPr lvl="0"/>
            <a:r>
              <a:rPr lang="en-US" dirty="0"/>
              <a:t>Edit bullets</a:t>
            </a:r>
          </a:p>
          <a:p>
            <a:pPr lvl="1"/>
            <a:r>
              <a:rPr lang="en-US" dirty="0"/>
              <a:t>Edit bullets</a:t>
            </a:r>
          </a:p>
          <a:p>
            <a:pPr lvl="2"/>
            <a:r>
              <a:rPr lang="en-US" dirty="0"/>
              <a:t>Edit bullets</a:t>
            </a:r>
          </a:p>
          <a:p>
            <a:pPr lvl="3"/>
            <a:r>
              <a:rPr lang="en-US" dirty="0"/>
              <a:t>Edit bullets</a:t>
            </a:r>
          </a:p>
          <a:p>
            <a:pPr lvl="4"/>
            <a:r>
              <a:rPr lang="en-US" dirty="0"/>
              <a:t>Edit bullets</a:t>
            </a:r>
          </a:p>
        </p:txBody>
      </p:sp>
      <p:sp>
        <p:nvSpPr>
          <p:cNvPr id="5" name="Text Placeholder 4"/>
          <p:cNvSpPr>
            <a:spLocks noGrp="1"/>
          </p:cNvSpPr>
          <p:nvPr>
            <p:ph type="body" sz="quarter" idx="3" hasCustomPrompt="1"/>
          </p:nvPr>
        </p:nvSpPr>
        <p:spPr>
          <a:xfrm>
            <a:off x="6191754" y="2932113"/>
            <a:ext cx="5387630" cy="639762"/>
          </a:xfrm>
        </p:spPr>
        <p:txBody>
          <a:bodyPr anchor="b">
            <a:noAutofit/>
          </a:bodyPr>
          <a:lstStyle>
            <a:lvl1pPr marL="0" indent="0">
              <a:buNone/>
              <a:defRPr sz="1799" b="1" cap="all" spc="300" baseline="0">
                <a:latin typeface="Arial Black"/>
                <a:cs typeface="Arial Black"/>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SUBHEAD</a:t>
            </a:r>
          </a:p>
        </p:txBody>
      </p:sp>
      <p:sp>
        <p:nvSpPr>
          <p:cNvPr id="6" name="Content Placeholder 5"/>
          <p:cNvSpPr>
            <a:spLocks noGrp="1"/>
          </p:cNvSpPr>
          <p:nvPr>
            <p:ph sz="quarter" idx="4" hasCustomPrompt="1"/>
          </p:nvPr>
        </p:nvSpPr>
        <p:spPr>
          <a:xfrm>
            <a:off x="6191754" y="3571877"/>
            <a:ext cx="5387630" cy="1990725"/>
          </a:xfrm>
        </p:spPr>
        <p:txBody>
          <a:bodyPr>
            <a:normAutofit/>
          </a:bodyPr>
          <a:lstStyle>
            <a:lvl1pPr marL="342797" indent="-342797">
              <a:buFont typeface="Arial" charset="0"/>
              <a:buChar char="•"/>
              <a:defRPr sz="1799" spc="0">
                <a:latin typeface="Times"/>
                <a:cs typeface="Times"/>
              </a:defRPr>
            </a:lvl1pPr>
            <a:lvl2pPr>
              <a:defRPr sz="1600">
                <a:latin typeface="Times"/>
                <a:cs typeface="Times"/>
              </a:defRPr>
            </a:lvl2pPr>
            <a:lvl3pPr>
              <a:defRPr sz="1400">
                <a:latin typeface="Times"/>
                <a:cs typeface="Times"/>
              </a:defRPr>
            </a:lvl3pPr>
            <a:lvl4pPr>
              <a:defRPr sz="1200">
                <a:latin typeface="Times"/>
                <a:cs typeface="Times"/>
              </a:defRPr>
            </a:lvl4pPr>
            <a:lvl5pPr>
              <a:defRPr sz="1200">
                <a:latin typeface="Times"/>
                <a:cs typeface="Times"/>
              </a:defRPr>
            </a:lvl5pPr>
            <a:lvl6pPr>
              <a:defRPr sz="1600"/>
            </a:lvl6pPr>
            <a:lvl7pPr>
              <a:defRPr sz="1600"/>
            </a:lvl7pPr>
            <a:lvl8pPr>
              <a:defRPr sz="1600"/>
            </a:lvl8pPr>
            <a:lvl9pPr>
              <a:defRPr sz="1600"/>
            </a:lvl9pPr>
          </a:lstStyle>
          <a:p>
            <a:pPr lvl="0"/>
            <a:r>
              <a:rPr lang="en-US" dirty="0"/>
              <a:t>Edit bullets</a:t>
            </a:r>
          </a:p>
          <a:p>
            <a:pPr lvl="1"/>
            <a:r>
              <a:rPr lang="en-US" dirty="0"/>
              <a:t>Edit bullets</a:t>
            </a:r>
          </a:p>
          <a:p>
            <a:pPr lvl="2"/>
            <a:r>
              <a:rPr lang="en-US" dirty="0"/>
              <a:t>Edit bullets</a:t>
            </a:r>
          </a:p>
          <a:p>
            <a:pPr lvl="3"/>
            <a:r>
              <a:rPr lang="en-US" dirty="0"/>
              <a:t>Edit bullets</a:t>
            </a:r>
          </a:p>
          <a:p>
            <a:pPr lvl="4"/>
            <a:r>
              <a:rPr lang="en-US" dirty="0"/>
              <a:t>Edit bullets</a:t>
            </a:r>
          </a:p>
        </p:txBody>
      </p:sp>
      <p:grpSp>
        <p:nvGrpSpPr>
          <p:cNvPr id="7" name="Group 6"/>
          <p:cNvGrpSpPr/>
          <p:nvPr userDrawn="1"/>
        </p:nvGrpSpPr>
        <p:grpSpPr>
          <a:xfrm>
            <a:off x="4571999" y="140077"/>
            <a:ext cx="7616826" cy="1230606"/>
            <a:chOff x="4571999" y="140077"/>
            <a:chExt cx="7616826" cy="1230606"/>
          </a:xfrm>
        </p:grpSpPr>
        <p:pic>
          <p:nvPicPr>
            <p:cNvPr id="10" name="Picture 9" descr="Icon1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71999" y="140077"/>
              <a:ext cx="7616826" cy="1230606"/>
            </a:xfrm>
            <a:prstGeom prst="rect">
              <a:avLst/>
            </a:prstGeom>
          </p:spPr>
        </p:pic>
        <p:sp>
          <p:nvSpPr>
            <p:cNvPr id="9" name="Rectangle 8"/>
            <p:cNvSpPr/>
            <p:nvPr userDrawn="1"/>
          </p:nvSpPr>
          <p:spPr>
            <a:xfrm>
              <a:off x="4664597" y="1006999"/>
              <a:ext cx="104173" cy="127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8" name="Footer Placeholder 7"/>
          <p:cNvSpPr>
            <a:spLocks noGrp="1"/>
          </p:cNvSpPr>
          <p:nvPr>
            <p:ph type="ftr" sz="quarter" idx="10"/>
          </p:nvPr>
        </p:nvSpPr>
        <p:spPr/>
        <p:txBody>
          <a:bodyPr/>
          <a:lstStyle/>
          <a:p>
            <a:r>
              <a:rPr lang="en-US"/>
              <a:t>©2018 Alteryx, Inc.</a:t>
            </a:r>
            <a:endParaRPr lang="en-US" dirty="0"/>
          </a:p>
        </p:txBody>
      </p:sp>
      <p:sp>
        <p:nvSpPr>
          <p:cNvPr id="11" name="Slide Number Placeholder 10"/>
          <p:cNvSpPr>
            <a:spLocks noGrp="1"/>
          </p:cNvSpPr>
          <p:nvPr>
            <p:ph type="sldNum" sz="quarter" idx="11"/>
          </p:nvPr>
        </p:nvSpPr>
        <p:spPr/>
        <p:txBody>
          <a:body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2445611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Two Table 2/3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2" y="273050"/>
            <a:ext cx="4010039" cy="1162050"/>
          </a:xfrm>
        </p:spPr>
        <p:txBody>
          <a:bodyPr anchor="ctr"/>
          <a:lstStyle>
            <a:lvl1pPr algn="l">
              <a:defRPr sz="1999" b="1" cap="all" baseline="0">
                <a:latin typeface="+mj-lt"/>
              </a:defRPr>
            </a:lvl1pPr>
          </a:lstStyle>
          <a:p>
            <a:r>
              <a:rPr lang="en-US" dirty="0"/>
              <a:t>CLICK TO EDIT HEADER HERE</a:t>
            </a:r>
          </a:p>
        </p:txBody>
      </p:sp>
      <p:sp>
        <p:nvSpPr>
          <p:cNvPr id="4" name="Text Placeholder 3"/>
          <p:cNvSpPr>
            <a:spLocks noGrp="1"/>
          </p:cNvSpPr>
          <p:nvPr>
            <p:ph type="body" sz="half" idx="2" hasCustomPrompt="1"/>
          </p:nvPr>
        </p:nvSpPr>
        <p:spPr>
          <a:xfrm>
            <a:off x="609442" y="1435103"/>
            <a:ext cx="4010039" cy="4691063"/>
          </a:xfrm>
        </p:spPr>
        <p:txBody>
          <a:bodyPr/>
          <a:lstStyle>
            <a:lvl1pPr marL="0" indent="0">
              <a:buNone/>
              <a:defRPr sz="1400" spc="0">
                <a:latin typeface="Times"/>
                <a:cs typeface="Times"/>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a:t>Click to edit this text</a:t>
            </a:r>
          </a:p>
        </p:txBody>
      </p:sp>
      <p:sp>
        <p:nvSpPr>
          <p:cNvPr id="5" name="Footer Placeholder 4"/>
          <p:cNvSpPr>
            <a:spLocks noGrp="1"/>
          </p:cNvSpPr>
          <p:nvPr>
            <p:ph type="ftr" sz="quarter" idx="10"/>
          </p:nvPr>
        </p:nvSpPr>
        <p:spPr/>
        <p:txBody>
          <a:bodyPr/>
          <a:lstStyle/>
          <a:p>
            <a:r>
              <a:rPr lang="en-US"/>
              <a:t>©2018 Alteryx, Inc.</a:t>
            </a:r>
            <a:endParaRPr lang="en-US" dirty="0"/>
          </a:p>
        </p:txBody>
      </p:sp>
      <p:sp>
        <p:nvSpPr>
          <p:cNvPr id="6" name="Slide Number Placeholder 5"/>
          <p:cNvSpPr>
            <a:spLocks noGrp="1"/>
          </p:cNvSpPr>
          <p:nvPr>
            <p:ph type="sldNum" sz="quarter" idx="11"/>
          </p:nvPr>
        </p:nvSpPr>
        <p:spPr/>
        <p:txBody>
          <a:bodyPr/>
          <a:lstStyle/>
          <a:p>
            <a:fld id="{D8F68526-9201-1A4E-883A-78DE8EE78F20}" type="slidenum">
              <a:rPr lang="en-US" smtClean="0"/>
              <a:pPr/>
              <a:t>‹#›</a:t>
            </a:fld>
            <a:endParaRPr lang="en-US" dirty="0"/>
          </a:p>
        </p:txBody>
      </p:sp>
      <p:sp>
        <p:nvSpPr>
          <p:cNvPr id="7" name="Content Placeholder 3"/>
          <p:cNvSpPr>
            <a:spLocks noGrp="1"/>
          </p:cNvSpPr>
          <p:nvPr>
            <p:ph sz="half" idx="12" hasCustomPrompt="1"/>
          </p:nvPr>
        </p:nvSpPr>
        <p:spPr>
          <a:xfrm>
            <a:off x="4797268" y="930275"/>
            <a:ext cx="7161372" cy="2817813"/>
          </a:xfrm>
          <a:prstGeom prst="rect">
            <a:avLst/>
          </a:prstGeom>
        </p:spPr>
        <p:txBody>
          <a:bodyPr/>
          <a:lstStyle>
            <a:lvl1pPr marL="342797" indent="-342797">
              <a:buFont typeface="Arial" charset="0"/>
              <a:buChar char="•"/>
              <a:defRPr sz="2399" spc="0">
                <a:latin typeface="Times"/>
                <a:cs typeface="Times"/>
              </a:defRPr>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800601" y="314322"/>
            <a:ext cx="7172325" cy="485775"/>
          </a:xfrm>
        </p:spPr>
        <p:txBody>
          <a:bodyPr/>
          <a:lstStyle>
            <a:lvl1pPr marL="0" indent="0">
              <a:buNone/>
              <a:defRPr cap="all" baseline="0">
                <a:solidFill>
                  <a:schemeClr val="accent1"/>
                </a:solidFill>
                <a:latin typeface="+mj-lt"/>
              </a:defRPr>
            </a:lvl1pPr>
          </a:lstStyle>
          <a:p>
            <a:pPr lvl="0"/>
            <a:r>
              <a:rPr lang="en-US" dirty="0"/>
              <a:t>CLICK TO EDIT TITLE</a:t>
            </a:r>
          </a:p>
        </p:txBody>
      </p:sp>
    </p:spTree>
    <p:extLst>
      <p:ext uri="{BB962C8B-B14F-4D97-AF65-F5344CB8AC3E}">
        <p14:creationId xmlns:p14="http://schemas.microsoft.com/office/powerpoint/2010/main" val="3697010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2 Tables White/Deep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1860550"/>
            <a:ext cx="5305281" cy="755650"/>
          </a:xfrm>
          <a:solidFill>
            <a:schemeClr val="tx2"/>
          </a:solidFill>
        </p:spPr>
        <p:txBody>
          <a:bodyPr anchor="ctr"/>
          <a:lstStyle>
            <a:lvl1pPr algn="l">
              <a:defRPr sz="1799" b="1" cap="all" baseline="0">
                <a:solidFill>
                  <a:schemeClr val="bg1"/>
                </a:solidFill>
                <a:latin typeface="+mj-lt"/>
              </a:defRPr>
            </a:lvl1pPr>
          </a:lstStyle>
          <a:p>
            <a:r>
              <a:rPr lang="en-US" dirty="0"/>
              <a:t>CLICK TO EDIT TABLE TITLE</a:t>
            </a:r>
          </a:p>
        </p:txBody>
      </p:sp>
      <p:sp>
        <p:nvSpPr>
          <p:cNvPr id="4" name="Text Placeholder 3"/>
          <p:cNvSpPr>
            <a:spLocks noGrp="1"/>
          </p:cNvSpPr>
          <p:nvPr>
            <p:ph type="body" sz="half" idx="2" hasCustomPrompt="1"/>
          </p:nvPr>
        </p:nvSpPr>
        <p:spPr>
          <a:xfrm>
            <a:off x="571500" y="2730503"/>
            <a:ext cx="5317981" cy="3047999"/>
          </a:xfrm>
        </p:spPr>
        <p:txBody>
          <a:bodyPr/>
          <a:lstStyle>
            <a:lvl1pPr marL="285664" indent="-285664">
              <a:buFont typeface="Arial" charset="0"/>
              <a:buChar char="•"/>
              <a:defRPr sz="1400" spc="0">
                <a:latin typeface="Times"/>
                <a:cs typeface="Times"/>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a:t>Click to edit this text</a:t>
            </a:r>
          </a:p>
        </p:txBody>
      </p:sp>
      <p:sp>
        <p:nvSpPr>
          <p:cNvPr id="8" name="Text Placeholder 3"/>
          <p:cNvSpPr>
            <a:spLocks noGrp="1"/>
          </p:cNvSpPr>
          <p:nvPr>
            <p:ph type="body" sz="half" idx="10" hasCustomPrompt="1"/>
          </p:nvPr>
        </p:nvSpPr>
        <p:spPr>
          <a:xfrm>
            <a:off x="6172043" y="2717803"/>
            <a:ext cx="5308758" cy="3047999"/>
          </a:xfrm>
        </p:spPr>
        <p:txBody>
          <a:bodyPr/>
          <a:lstStyle>
            <a:lvl1pPr marL="285664" indent="-285664">
              <a:buFont typeface="Arial" charset="0"/>
              <a:buChar char="•"/>
              <a:defRPr sz="1400" spc="0" baseline="0">
                <a:latin typeface="Times"/>
                <a:cs typeface="Times"/>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a:t>Click to edit this text</a:t>
            </a:r>
          </a:p>
        </p:txBody>
      </p:sp>
      <p:sp>
        <p:nvSpPr>
          <p:cNvPr id="3" name="Footer Placeholder 2"/>
          <p:cNvSpPr>
            <a:spLocks noGrp="1"/>
          </p:cNvSpPr>
          <p:nvPr>
            <p:ph type="ftr" sz="quarter" idx="11"/>
          </p:nvPr>
        </p:nvSpPr>
        <p:spPr/>
        <p:txBody>
          <a:bodyPr/>
          <a:lstStyle/>
          <a:p>
            <a:r>
              <a:rPr lang="en-US"/>
              <a:t>©2018 Alteryx, Inc.</a:t>
            </a:r>
            <a:endParaRPr lang="en-US" dirty="0"/>
          </a:p>
        </p:txBody>
      </p:sp>
      <p:sp>
        <p:nvSpPr>
          <p:cNvPr id="5" name="Slide Number Placeholder 4"/>
          <p:cNvSpPr>
            <a:spLocks noGrp="1"/>
          </p:cNvSpPr>
          <p:nvPr>
            <p:ph type="sldNum" sz="quarter" idx="12"/>
          </p:nvPr>
        </p:nvSpPr>
        <p:spPr/>
        <p:txBody>
          <a:bodyPr/>
          <a:lstStyle/>
          <a:p>
            <a:fld id="{D8F68526-9201-1A4E-883A-78DE8EE78F20}" type="slidenum">
              <a:rPr lang="en-US" smtClean="0"/>
              <a:pPr/>
              <a:t>‹#›</a:t>
            </a:fld>
            <a:endParaRPr lang="en-US" dirty="0"/>
          </a:p>
        </p:txBody>
      </p:sp>
      <p:sp>
        <p:nvSpPr>
          <p:cNvPr id="12" name="Text Placeholder 11"/>
          <p:cNvSpPr>
            <a:spLocks noGrp="1"/>
          </p:cNvSpPr>
          <p:nvPr>
            <p:ph type="body" sz="quarter" idx="13" hasCustomPrompt="1"/>
          </p:nvPr>
        </p:nvSpPr>
        <p:spPr>
          <a:xfrm>
            <a:off x="6224588" y="1863214"/>
            <a:ext cx="5219700" cy="737778"/>
          </a:xfrm>
          <a:solidFill>
            <a:schemeClr val="tx2"/>
          </a:solidFill>
        </p:spPr>
        <p:txBody>
          <a:bodyPr anchor="ctr"/>
          <a:lstStyle>
            <a:lvl1pPr>
              <a:defRPr cap="all" baseline="0">
                <a:solidFill>
                  <a:schemeClr val="bg1"/>
                </a:solidFill>
                <a:latin typeface="+mj-lt"/>
              </a:defRPr>
            </a:lvl1pPr>
          </a:lstStyle>
          <a:p>
            <a:pPr lvl="0"/>
            <a:r>
              <a:rPr lang="en-US" dirty="0"/>
              <a:t>CLICK TO EDIT TABLE TITLE</a:t>
            </a:r>
          </a:p>
        </p:txBody>
      </p:sp>
      <p:sp>
        <p:nvSpPr>
          <p:cNvPr id="14" name="Text Placeholder 13"/>
          <p:cNvSpPr>
            <a:spLocks noGrp="1"/>
          </p:cNvSpPr>
          <p:nvPr>
            <p:ph type="body" sz="quarter" idx="14" hasCustomPrompt="1"/>
          </p:nvPr>
        </p:nvSpPr>
        <p:spPr>
          <a:xfrm>
            <a:off x="574471" y="875073"/>
            <a:ext cx="10899775" cy="966429"/>
          </a:xfrm>
        </p:spPr>
        <p:txBody>
          <a:bodyPr>
            <a:normAutofit/>
          </a:bodyPr>
          <a:lstStyle>
            <a:lvl1pPr>
              <a:defRPr sz="3999" cap="all" baseline="0"/>
            </a:lvl1pPr>
          </a:lstStyle>
          <a:p>
            <a:pPr lvl="0"/>
            <a:r>
              <a:rPr lang="en-US" dirty="0"/>
              <a:t>CLICK TO EDIT TITLE</a:t>
            </a:r>
          </a:p>
        </p:txBody>
      </p:sp>
    </p:spTree>
    <p:extLst>
      <p:ext uri="{BB962C8B-B14F-4D97-AF65-F5344CB8AC3E}">
        <p14:creationId xmlns:p14="http://schemas.microsoft.com/office/powerpoint/2010/main" val="3380281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Large Image Capti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096" y="4800600"/>
            <a:ext cx="7313295" cy="566738"/>
          </a:xfrm>
        </p:spPr>
        <p:txBody>
          <a:bodyPr anchor="b"/>
          <a:lstStyle>
            <a:lvl1pPr algn="l">
              <a:defRPr sz="1999" b="1" cap="all" baseline="0"/>
            </a:lvl1pPr>
          </a:lstStyle>
          <a:p>
            <a:r>
              <a:rPr lang="en-US" dirty="0"/>
              <a:t>CLICK TO EDIT THIS BIG CAPTION</a:t>
            </a:r>
          </a:p>
        </p:txBody>
      </p:sp>
      <p:sp>
        <p:nvSpPr>
          <p:cNvPr id="3" name="Picture Placeholder 2"/>
          <p:cNvSpPr>
            <a:spLocks noGrp="1"/>
          </p:cNvSpPr>
          <p:nvPr>
            <p:ph type="pic" idx="1" hasCustomPrompt="1"/>
          </p:nvPr>
        </p:nvSpPr>
        <p:spPr>
          <a:xfrm>
            <a:off x="2389096" y="612775"/>
            <a:ext cx="7313295"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to add picture</a:t>
            </a:r>
          </a:p>
        </p:txBody>
      </p:sp>
      <p:sp>
        <p:nvSpPr>
          <p:cNvPr id="4" name="Text Placeholder 3"/>
          <p:cNvSpPr>
            <a:spLocks noGrp="1"/>
          </p:cNvSpPr>
          <p:nvPr>
            <p:ph type="body" sz="half" idx="2" hasCustomPrompt="1"/>
          </p:nvPr>
        </p:nvSpPr>
        <p:spPr>
          <a:xfrm>
            <a:off x="2389096" y="5367338"/>
            <a:ext cx="7313295" cy="804862"/>
          </a:xfrm>
        </p:spPr>
        <p:txBody>
          <a:bodyPr/>
          <a:lstStyle>
            <a:lvl1pPr marL="0" indent="0">
              <a:buNone/>
              <a:defRPr sz="1400" spc="0">
                <a:latin typeface="Times"/>
                <a:cs typeface="Times"/>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a:t>Click to edit this text</a:t>
            </a:r>
          </a:p>
        </p:txBody>
      </p:sp>
      <p:sp>
        <p:nvSpPr>
          <p:cNvPr id="5" name="Footer Placeholder 4"/>
          <p:cNvSpPr>
            <a:spLocks noGrp="1"/>
          </p:cNvSpPr>
          <p:nvPr>
            <p:ph type="ftr" sz="quarter" idx="10"/>
          </p:nvPr>
        </p:nvSpPr>
        <p:spPr/>
        <p:txBody>
          <a:bodyPr/>
          <a:lstStyle/>
          <a:p>
            <a:r>
              <a:rPr lang="en-US"/>
              <a:t>©2018 Alteryx, Inc.</a:t>
            </a:r>
            <a:endParaRPr lang="en-US" dirty="0"/>
          </a:p>
        </p:txBody>
      </p:sp>
      <p:sp>
        <p:nvSpPr>
          <p:cNvPr id="6" name="Slide Number Placeholder 5"/>
          <p:cNvSpPr>
            <a:spLocks noGrp="1"/>
          </p:cNvSpPr>
          <p:nvPr>
            <p:ph type="sldNum" sz="quarter" idx="11"/>
          </p:nvPr>
        </p:nvSpPr>
        <p:spPr/>
        <p:txBody>
          <a:body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1514280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5" name="Group 4"/>
          <p:cNvGrpSpPr/>
          <p:nvPr userDrawn="1"/>
        </p:nvGrpSpPr>
        <p:grpSpPr>
          <a:xfrm>
            <a:off x="4571999" y="-1"/>
            <a:ext cx="7616826" cy="902587"/>
            <a:chOff x="4571999" y="-1"/>
            <a:chExt cx="7616826" cy="902587"/>
          </a:xfrm>
        </p:grpSpPr>
        <p:pic>
          <p:nvPicPr>
            <p:cNvPr id="6" name="Picture 5" descr="Icon1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71999" y="-1"/>
              <a:ext cx="7616826" cy="902587"/>
            </a:xfrm>
            <a:prstGeom prst="rect">
              <a:avLst/>
            </a:prstGeom>
          </p:spPr>
        </p:pic>
        <p:sp>
          <p:nvSpPr>
            <p:cNvPr id="3" name="Rectangle 2"/>
            <p:cNvSpPr/>
            <p:nvPr userDrawn="1"/>
          </p:nvSpPr>
          <p:spPr>
            <a:xfrm>
              <a:off x="4664597" y="578734"/>
              <a:ext cx="104173" cy="127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4" name="Footer Placeholder 3"/>
          <p:cNvSpPr>
            <a:spLocks noGrp="1"/>
          </p:cNvSpPr>
          <p:nvPr>
            <p:ph type="ftr" sz="quarter" idx="11"/>
          </p:nvPr>
        </p:nvSpPr>
        <p:spPr/>
        <p:txBody>
          <a:bodyPr/>
          <a:lstStyle/>
          <a:p>
            <a:r>
              <a:rPr lang="en-US"/>
              <a:t>©2018 Alteryx, Inc.</a:t>
            </a:r>
            <a:endParaRPr lang="en-US" dirty="0"/>
          </a:p>
        </p:txBody>
      </p:sp>
      <p:sp>
        <p:nvSpPr>
          <p:cNvPr id="7" name="Slide Number Placeholder 6"/>
          <p:cNvSpPr>
            <a:spLocks noGrp="1"/>
          </p:cNvSpPr>
          <p:nvPr>
            <p:ph type="sldNum" sz="quarter" idx="12"/>
          </p:nvPr>
        </p:nvSpPr>
        <p:spPr/>
        <p:txBody>
          <a:bodyPr/>
          <a:lstStyle/>
          <a:p>
            <a:fld id="{D8F68526-9201-1A4E-883A-78DE8EE78F20}" type="slidenum">
              <a:rPr lang="en-US" smtClean="0"/>
              <a:pPr/>
              <a:t>‹#›</a:t>
            </a:fld>
            <a:endParaRPr lang="en-US" dirty="0"/>
          </a:p>
        </p:txBody>
      </p:sp>
      <p:sp>
        <p:nvSpPr>
          <p:cNvPr id="13" name="Content Placeholder 5"/>
          <p:cNvSpPr>
            <a:spLocks noGrp="1"/>
          </p:cNvSpPr>
          <p:nvPr>
            <p:ph sz="quarter" idx="13" hasCustomPrompt="1"/>
          </p:nvPr>
        </p:nvSpPr>
        <p:spPr>
          <a:xfrm>
            <a:off x="762505" y="2979738"/>
            <a:ext cx="5387630" cy="2972828"/>
          </a:xfrm>
          <a:prstGeom prst="rect">
            <a:avLst/>
          </a:prstGeom>
        </p:spPr>
        <p:txBody>
          <a:bodyPr/>
          <a:lstStyle>
            <a:lvl1pPr marL="342797" indent="-342797">
              <a:buFont typeface="Arial" charset="0"/>
              <a:buChar char="•"/>
              <a:defRPr sz="2399" spc="0">
                <a:latin typeface="Times"/>
                <a:cs typeface="Times"/>
              </a:defRPr>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dirty="0"/>
              <a:t>Click to edit bullets</a:t>
            </a:r>
          </a:p>
          <a:p>
            <a:pPr lvl="1"/>
            <a:r>
              <a:rPr lang="en-US" dirty="0"/>
              <a:t>Edit bullets</a:t>
            </a:r>
          </a:p>
          <a:p>
            <a:pPr lvl="2"/>
            <a:r>
              <a:rPr lang="en-US" dirty="0"/>
              <a:t>Edit bullets</a:t>
            </a:r>
          </a:p>
          <a:p>
            <a:pPr lvl="3"/>
            <a:r>
              <a:rPr lang="en-US" dirty="0"/>
              <a:t>Edit bullets</a:t>
            </a:r>
          </a:p>
          <a:p>
            <a:pPr lvl="4"/>
            <a:r>
              <a:rPr lang="en-US" dirty="0"/>
              <a:t>Edit bullets</a:t>
            </a:r>
          </a:p>
        </p:txBody>
      </p:sp>
      <p:sp>
        <p:nvSpPr>
          <p:cNvPr id="12" name="Title 1"/>
          <p:cNvSpPr>
            <a:spLocks noGrp="1"/>
          </p:cNvSpPr>
          <p:nvPr>
            <p:ph type="title" hasCustomPrompt="1"/>
          </p:nvPr>
        </p:nvSpPr>
        <p:spPr>
          <a:xfrm>
            <a:off x="762505" y="1550432"/>
            <a:ext cx="10969943" cy="1143000"/>
          </a:xfrm>
        </p:spPr>
        <p:txBody>
          <a:bodyPr>
            <a:normAutofit/>
          </a:bodyPr>
          <a:lstStyle>
            <a:lvl1pPr algn="l">
              <a:defRPr sz="3999" cap="all" baseline="0"/>
            </a:lvl1pPr>
          </a:lstStyle>
          <a:p>
            <a:r>
              <a:rPr lang="en-US" dirty="0"/>
              <a:t>CLICK TO EDIT TITLE</a:t>
            </a:r>
          </a:p>
        </p:txBody>
      </p:sp>
    </p:spTree>
    <p:extLst>
      <p:ext uri="{BB962C8B-B14F-4D97-AF65-F5344CB8AC3E}">
        <p14:creationId xmlns:p14="http://schemas.microsoft.com/office/powerpoint/2010/main" val="1331719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mall Vertical Image">
    <p:spTree>
      <p:nvGrpSpPr>
        <p:cNvPr id="1" name=""/>
        <p:cNvGrpSpPr/>
        <p:nvPr/>
      </p:nvGrpSpPr>
      <p:grpSpPr>
        <a:xfrm>
          <a:off x="0" y="0"/>
          <a:ext cx="0" cy="0"/>
          <a:chOff x="0" y="0"/>
          <a:chExt cx="0" cy="0"/>
        </a:xfrm>
      </p:grpSpPr>
      <p:pic>
        <p:nvPicPr>
          <p:cNvPr id="10" name="Picture 9" descr="man.jpe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789" y="0"/>
            <a:ext cx="2667000" cy="6875832"/>
          </a:xfrm>
          <a:prstGeom prst="rect">
            <a:avLst/>
          </a:prstGeom>
        </p:spPr>
      </p:pic>
      <p:sp>
        <p:nvSpPr>
          <p:cNvPr id="2" name="Title 1"/>
          <p:cNvSpPr>
            <a:spLocks noGrp="1"/>
          </p:cNvSpPr>
          <p:nvPr>
            <p:ph type="title" hasCustomPrompt="1"/>
          </p:nvPr>
        </p:nvSpPr>
        <p:spPr>
          <a:xfrm>
            <a:off x="-216489" y="598490"/>
            <a:ext cx="6350159" cy="2084387"/>
          </a:xfrm>
        </p:spPr>
        <p:txBody>
          <a:bodyPr/>
          <a:lstStyle>
            <a:lvl1pPr algn="l">
              <a:defRPr sz="8797" cap="all" baseline="0">
                <a:solidFill>
                  <a:srgbClr val="1DD89C"/>
                </a:solidFill>
              </a:defRPr>
            </a:lvl1pPr>
          </a:lstStyle>
          <a:p>
            <a:r>
              <a:rPr lang="en-US" dirty="0"/>
              <a:t>CLICK TO EDIT</a:t>
            </a:r>
          </a:p>
        </p:txBody>
      </p:sp>
      <p:sp>
        <p:nvSpPr>
          <p:cNvPr id="4" name="Content Placeholder 3"/>
          <p:cNvSpPr>
            <a:spLocks noGrp="1"/>
          </p:cNvSpPr>
          <p:nvPr>
            <p:ph sz="half" idx="2" hasCustomPrompt="1"/>
          </p:nvPr>
        </p:nvSpPr>
        <p:spPr>
          <a:xfrm>
            <a:off x="3797140" y="3201989"/>
            <a:ext cx="7734459" cy="2817813"/>
          </a:xfrm>
          <a:prstGeom prst="rect">
            <a:avLst/>
          </a:prstGeom>
        </p:spPr>
        <p:txBody>
          <a:bodyPr/>
          <a:lstStyle>
            <a:lvl1pPr marL="342797" indent="-342797">
              <a:buFont typeface="Arial" charset="0"/>
              <a:buChar char="•"/>
              <a:defRPr sz="2399" spc="0">
                <a:latin typeface="Times"/>
                <a:cs typeface="Times"/>
              </a:defRPr>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©2018 Alteryx, Inc.</a:t>
            </a:r>
            <a:endParaRPr lang="en-US" dirty="0"/>
          </a:p>
        </p:txBody>
      </p:sp>
      <p:sp>
        <p:nvSpPr>
          <p:cNvPr id="5" name="Slide Number Placeholder 4"/>
          <p:cNvSpPr>
            <a:spLocks noGrp="1"/>
          </p:cNvSpPr>
          <p:nvPr>
            <p:ph type="sldNum" sz="quarter" idx="11"/>
          </p:nvPr>
        </p:nvSpPr>
        <p:spPr/>
        <p:txBody>
          <a:body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4280183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6" name="TextBox 5"/>
          <p:cNvSpPr txBox="1"/>
          <p:nvPr userDrawn="1"/>
        </p:nvSpPr>
        <p:spPr>
          <a:xfrm>
            <a:off x="3924300" y="1181100"/>
            <a:ext cx="184666" cy="369332"/>
          </a:xfrm>
          <a:prstGeom prst="rect">
            <a:avLst/>
          </a:prstGeom>
          <a:noFill/>
        </p:spPr>
        <p:txBody>
          <a:bodyPr wrap="none" rtlCol="0">
            <a:spAutoFit/>
          </a:bodyPr>
          <a:lstStyle/>
          <a:p>
            <a:endParaRPr lang="en-US" dirty="0"/>
          </a:p>
        </p:txBody>
      </p:sp>
      <p:sp>
        <p:nvSpPr>
          <p:cNvPr id="10" name="Title 1"/>
          <p:cNvSpPr>
            <a:spLocks noGrp="1"/>
          </p:cNvSpPr>
          <p:nvPr>
            <p:ph type="title" hasCustomPrompt="1"/>
          </p:nvPr>
        </p:nvSpPr>
        <p:spPr>
          <a:xfrm>
            <a:off x="-42339" y="280893"/>
            <a:ext cx="11968649" cy="614362"/>
          </a:xfrm>
        </p:spPr>
        <p:txBody>
          <a:bodyPr lIns="0">
            <a:noAutofit/>
          </a:bodyPr>
          <a:lstStyle>
            <a:lvl1pPr algn="l">
              <a:lnSpc>
                <a:spcPct val="90000"/>
              </a:lnSpc>
              <a:defRPr sz="3200" cap="all" baseline="0">
                <a:solidFill>
                  <a:schemeClr val="tx1"/>
                </a:solidFill>
              </a:defRPr>
            </a:lvl1pPr>
          </a:lstStyle>
          <a:p>
            <a:r>
              <a:rPr lang="en-US" dirty="0"/>
              <a:t>CLICK TO</a:t>
            </a:r>
            <a:br>
              <a:rPr lang="en-US" dirty="0"/>
            </a:br>
            <a:r>
              <a:rPr lang="en-US" dirty="0"/>
              <a:t>EDIT TITLE</a:t>
            </a:r>
          </a:p>
        </p:txBody>
      </p:sp>
      <p:sp>
        <p:nvSpPr>
          <p:cNvPr id="14" name="Text Placeholder 13">
            <a:extLst>
              <a:ext uri="{FF2B5EF4-FFF2-40B4-BE49-F238E27FC236}">
                <a16:creationId xmlns:a16="http://schemas.microsoft.com/office/drawing/2014/main" id="{CAF78F4E-815F-42CA-B4A4-ACA18CFAA04A}"/>
              </a:ext>
            </a:extLst>
          </p:cNvPr>
          <p:cNvSpPr>
            <a:spLocks noGrp="1"/>
          </p:cNvSpPr>
          <p:nvPr>
            <p:ph type="body" sz="quarter" idx="15"/>
          </p:nvPr>
        </p:nvSpPr>
        <p:spPr>
          <a:xfrm>
            <a:off x="498475" y="6466692"/>
            <a:ext cx="8102600" cy="134471"/>
          </a:xfrm>
          <a:prstGeom prst="rect">
            <a:avLst/>
          </a:prstGeom>
        </p:spPr>
        <p:txBody>
          <a:bodyPr lIns="0" tIns="0" rIns="0" bIns="0" anchor="b" anchorCtr="0"/>
          <a:lstStyle>
            <a:lvl1pPr>
              <a:defRPr lang="en-US" sz="700" spc="0" baseline="0" dirty="0" smtClean="0">
                <a:solidFill>
                  <a:schemeClr val="bg1">
                    <a:lumMod val="50000"/>
                  </a:schemeClr>
                </a:solidFill>
                <a:latin typeface="+mn-lt"/>
              </a:defRPr>
            </a:lvl1pPr>
          </a:lstStyle>
          <a:p>
            <a:pPr lvl="0">
              <a:lnSpc>
                <a:spcPct val="90000"/>
              </a:lnSpc>
              <a:spcBef>
                <a:spcPts val="0"/>
              </a:spcBef>
            </a:pPr>
            <a:r>
              <a:rPr lang="en-US" dirty="0"/>
              <a:t>Edit Master text styles</a:t>
            </a:r>
          </a:p>
        </p:txBody>
      </p:sp>
      <p:sp>
        <p:nvSpPr>
          <p:cNvPr id="7" name="Slide Number Placeholder 3">
            <a:extLst>
              <a:ext uri="{FF2B5EF4-FFF2-40B4-BE49-F238E27FC236}">
                <a16:creationId xmlns:a16="http://schemas.microsoft.com/office/drawing/2014/main" id="{076E0B22-5AC9-46F8-9881-8F1EE04F7446}"/>
              </a:ext>
            </a:extLst>
          </p:cNvPr>
          <p:cNvSpPr>
            <a:spLocks noGrp="1"/>
          </p:cNvSpPr>
          <p:nvPr>
            <p:ph type="sldNum" sz="quarter" idx="4"/>
          </p:nvPr>
        </p:nvSpPr>
        <p:spPr>
          <a:xfrm>
            <a:off x="11584076" y="6449276"/>
            <a:ext cx="392114" cy="263458"/>
          </a:xfrm>
          <a:prstGeom prst="rect">
            <a:avLst/>
          </a:prstGeom>
        </p:spPr>
        <p:txBody>
          <a:bodyPr lIns="0" tIns="0" rIns="0" bIns="0" anchor="ctr"/>
          <a:lstStyle>
            <a:lvl1pPr algn="ctr">
              <a:defRPr sz="700">
                <a:solidFill>
                  <a:schemeClr val="bg1">
                    <a:lumMod val="50000"/>
                  </a:schemeClr>
                </a:solidFill>
              </a:defRPr>
            </a:lvl1p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950307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Image Content">
    <p:spTree>
      <p:nvGrpSpPr>
        <p:cNvPr id="1" name=""/>
        <p:cNvGrpSpPr/>
        <p:nvPr/>
      </p:nvGrpSpPr>
      <p:grpSpPr>
        <a:xfrm>
          <a:off x="0" y="0"/>
          <a:ext cx="0" cy="0"/>
          <a:chOff x="0" y="0"/>
          <a:chExt cx="0" cy="0"/>
        </a:xfrm>
      </p:grpSpPr>
      <p:sp>
        <p:nvSpPr>
          <p:cNvPr id="9" name="Rectangle 8"/>
          <p:cNvSpPr/>
          <p:nvPr userDrawn="1"/>
        </p:nvSpPr>
        <p:spPr>
          <a:xfrm>
            <a:off x="2514600" y="0"/>
            <a:ext cx="9674226" cy="6858000"/>
          </a:xfrm>
          <a:prstGeom prst="rect">
            <a:avLst/>
          </a:prstGeom>
          <a:solidFill>
            <a:srgbClr val="0B1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8" name="Picture 7" descr="about.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5215681" cy="6858000"/>
          </a:xfrm>
          <a:prstGeom prst="rect">
            <a:avLst/>
          </a:prstGeom>
        </p:spPr>
      </p:pic>
      <p:sp>
        <p:nvSpPr>
          <p:cNvPr id="12" name="Title 1"/>
          <p:cNvSpPr>
            <a:spLocks noGrp="1"/>
          </p:cNvSpPr>
          <p:nvPr>
            <p:ph type="title" hasCustomPrompt="1"/>
          </p:nvPr>
        </p:nvSpPr>
        <p:spPr>
          <a:xfrm>
            <a:off x="-89058" y="598490"/>
            <a:ext cx="5473859" cy="2084387"/>
          </a:xfrm>
        </p:spPr>
        <p:txBody>
          <a:bodyPr/>
          <a:lstStyle>
            <a:lvl1pPr algn="l">
              <a:defRPr sz="8797" cap="all" baseline="0">
                <a:solidFill>
                  <a:schemeClr val="bg1"/>
                </a:solidFill>
              </a:defRPr>
            </a:lvl1pPr>
          </a:lstStyle>
          <a:p>
            <a:r>
              <a:rPr lang="en-US" dirty="0"/>
              <a:t>CLICK TO EDIT</a:t>
            </a:r>
          </a:p>
        </p:txBody>
      </p:sp>
      <p:sp>
        <p:nvSpPr>
          <p:cNvPr id="2" name="Footer Placeholder 1"/>
          <p:cNvSpPr>
            <a:spLocks noGrp="1"/>
          </p:cNvSpPr>
          <p:nvPr>
            <p:ph type="ftr" sz="quarter" idx="10"/>
          </p:nvPr>
        </p:nvSpPr>
        <p:spPr/>
        <p:txBody>
          <a:bodyPr/>
          <a:lstStyle/>
          <a:p>
            <a:r>
              <a:rPr lang="en-US"/>
              <a:t>©2018 Alteryx, Inc.</a:t>
            </a:r>
            <a:endParaRPr lang="en-US" dirty="0"/>
          </a:p>
        </p:txBody>
      </p:sp>
      <p:sp>
        <p:nvSpPr>
          <p:cNvPr id="4" name="Slide Number Placeholder 3"/>
          <p:cNvSpPr>
            <a:spLocks noGrp="1"/>
          </p:cNvSpPr>
          <p:nvPr>
            <p:ph type="sldNum" sz="quarter" idx="11"/>
          </p:nvPr>
        </p:nvSpPr>
        <p:spPr/>
        <p:txBody>
          <a:bodyPr/>
          <a:lstStyle/>
          <a:p>
            <a:fld id="{D8F68526-9201-1A4E-883A-78DE8EE78F20}" type="slidenum">
              <a:rPr lang="en-US" smtClean="0"/>
              <a:pPr/>
              <a:t>‹#›</a:t>
            </a:fld>
            <a:endParaRPr lang="en-US" dirty="0"/>
          </a:p>
        </p:txBody>
      </p:sp>
      <p:sp>
        <p:nvSpPr>
          <p:cNvPr id="13" name="Content Placeholder 5"/>
          <p:cNvSpPr>
            <a:spLocks noGrp="1"/>
          </p:cNvSpPr>
          <p:nvPr>
            <p:ph sz="quarter" idx="4" hasCustomPrompt="1"/>
          </p:nvPr>
        </p:nvSpPr>
        <p:spPr>
          <a:xfrm>
            <a:off x="6563231" y="1935162"/>
            <a:ext cx="5387630" cy="3951288"/>
          </a:xfrm>
          <a:prstGeom prst="rect">
            <a:avLst/>
          </a:prstGeom>
        </p:spPr>
        <p:txBody>
          <a:bodyPr/>
          <a:lstStyle>
            <a:lvl1pPr marL="342797" indent="-342797">
              <a:buFont typeface="Arial" charset="0"/>
              <a:buChar char="•"/>
              <a:defRPr sz="2399" spc="0">
                <a:solidFill>
                  <a:schemeClr val="bg1"/>
                </a:solidFill>
                <a:latin typeface="Times"/>
                <a:cs typeface="Times"/>
              </a:defRPr>
            </a:lvl1pPr>
            <a:lvl2pPr>
              <a:defRPr sz="1999">
                <a:solidFill>
                  <a:schemeClr val="bg1"/>
                </a:solidFill>
              </a:defRPr>
            </a:lvl2pPr>
            <a:lvl3pPr>
              <a:defRPr sz="1799">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bullets</a:t>
            </a:r>
          </a:p>
          <a:p>
            <a:pPr lvl="1"/>
            <a:r>
              <a:rPr lang="en-US" dirty="0"/>
              <a:t>Edit bullets</a:t>
            </a:r>
          </a:p>
          <a:p>
            <a:pPr lvl="2"/>
            <a:r>
              <a:rPr lang="en-US" dirty="0"/>
              <a:t>Third level</a:t>
            </a:r>
          </a:p>
          <a:p>
            <a:pPr lvl="3"/>
            <a:r>
              <a:rPr lang="en-US" dirty="0"/>
              <a:t>Fourth level</a:t>
            </a:r>
          </a:p>
          <a:p>
            <a:pPr lvl="4"/>
            <a:r>
              <a:rPr lang="en-US" dirty="0"/>
              <a:t>Fifth level</a:t>
            </a:r>
          </a:p>
        </p:txBody>
      </p:sp>
      <p:sp>
        <p:nvSpPr>
          <p:cNvPr id="14" name="Text Placeholder 6"/>
          <p:cNvSpPr>
            <a:spLocks noGrp="1"/>
          </p:cNvSpPr>
          <p:nvPr>
            <p:ph type="body" sz="quarter" idx="12" hasCustomPrompt="1"/>
          </p:nvPr>
        </p:nvSpPr>
        <p:spPr>
          <a:xfrm>
            <a:off x="6557963" y="1328742"/>
            <a:ext cx="5357812" cy="542925"/>
          </a:xfrm>
        </p:spPr>
        <p:txBody>
          <a:bodyPr/>
          <a:lstStyle>
            <a:lvl1pPr marL="0" indent="0">
              <a:buNone/>
              <a:defRPr cap="all" baseline="0">
                <a:solidFill>
                  <a:schemeClr val="accent4"/>
                </a:solidFill>
              </a:defRPr>
            </a:lvl1pPr>
          </a:lstStyle>
          <a:p>
            <a:pPr lvl="0"/>
            <a:r>
              <a:rPr lang="en-US" dirty="0"/>
              <a:t>EDIT THIS SUBTITLE</a:t>
            </a:r>
          </a:p>
        </p:txBody>
      </p:sp>
      <p:pic>
        <p:nvPicPr>
          <p:cNvPr id="10" name="Picture 9"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Tree>
    <p:extLst>
      <p:ext uri="{BB962C8B-B14F-4D97-AF65-F5344CB8AC3E}">
        <p14:creationId xmlns:p14="http://schemas.microsoft.com/office/powerpoint/2010/main" val="59740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765303"/>
            <a:ext cx="7099300" cy="711199"/>
          </a:xfrm>
        </p:spPr>
        <p:txBody>
          <a:bodyPr anchor="t">
            <a:noAutofit/>
          </a:bodyPr>
          <a:lstStyle>
            <a:lvl1pPr algn="l">
              <a:defRPr sz="3999" b="1" cap="all" baseline="0"/>
            </a:lvl1pPr>
          </a:lstStyle>
          <a:p>
            <a:r>
              <a:rPr lang="en-US" dirty="0"/>
              <a:t>CLICK TO EDIT TITLE</a:t>
            </a:r>
          </a:p>
        </p:txBody>
      </p:sp>
      <p:sp>
        <p:nvSpPr>
          <p:cNvPr id="3" name="Text Placeholder 2"/>
          <p:cNvSpPr>
            <a:spLocks noGrp="1"/>
          </p:cNvSpPr>
          <p:nvPr>
            <p:ph type="body" idx="1" hasCustomPrompt="1"/>
          </p:nvPr>
        </p:nvSpPr>
        <p:spPr>
          <a:xfrm>
            <a:off x="1818467" y="3416300"/>
            <a:ext cx="5029200" cy="1333500"/>
          </a:xfrm>
        </p:spPr>
        <p:txBody>
          <a:bodyPr anchor="t">
            <a:normAutofit/>
          </a:bodyPr>
          <a:lstStyle>
            <a:lvl1pPr marL="0" indent="0">
              <a:buNone/>
              <a:defRPr sz="1799" b="0" i="0" spc="0" baseline="0">
                <a:solidFill>
                  <a:schemeClr val="tx1"/>
                </a:solidFill>
                <a:latin typeface="Times"/>
                <a:cs typeface="Times"/>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r>
              <a:rPr lang="ro-RO" sz="1400" dirty="0">
                <a:solidFill>
                  <a:srgbClr val="0D0D0D"/>
                </a:solidFill>
                <a:latin typeface="Times"/>
                <a:cs typeface="Times"/>
              </a:rPr>
              <a:t>Edit </a:t>
            </a:r>
            <a:r>
              <a:rPr lang="ro-RO" sz="1400" dirty="0" err="1">
                <a:solidFill>
                  <a:srgbClr val="0D0D0D"/>
                </a:solidFill>
                <a:latin typeface="Times"/>
                <a:cs typeface="Times"/>
              </a:rPr>
              <a:t>this</a:t>
            </a:r>
            <a:r>
              <a:rPr lang="ro-RO" sz="1400" dirty="0">
                <a:solidFill>
                  <a:srgbClr val="0D0D0D"/>
                </a:solidFill>
                <a:latin typeface="Times"/>
                <a:cs typeface="Times"/>
              </a:rPr>
              <a:t> text </a:t>
            </a:r>
            <a:r>
              <a:rPr lang="ro-RO" sz="1400" dirty="0" err="1">
                <a:solidFill>
                  <a:srgbClr val="0D0D0D"/>
                </a:solidFill>
                <a:latin typeface="Times"/>
                <a:cs typeface="Times"/>
              </a:rPr>
              <a:t>here</a:t>
            </a:r>
            <a:endParaRPr lang="ro-RO" sz="1400" dirty="0">
              <a:solidFill>
                <a:srgbClr val="0D0D0D"/>
              </a:solidFill>
              <a:latin typeface="Times"/>
              <a:cs typeface="Times"/>
            </a:endParaRPr>
          </a:p>
        </p:txBody>
      </p:sp>
      <p:pic>
        <p:nvPicPr>
          <p:cNvPr id="7" name="Picture 6" descr="man.jpeg"/>
          <p:cNvPicPr>
            <a:picLocks noChangeAspect="1"/>
          </p:cNvPicPr>
          <p:nvPr userDrawn="1"/>
        </p:nvPicPr>
        <p:blipFill rotWithShape="1">
          <a:blip r:embed="rId2" cstate="email">
            <a:extLst>
              <a:ext uri="{28A0092B-C50C-407E-A947-70E740481C1C}">
                <a14:useLocalDpi xmlns:a14="http://schemas.microsoft.com/office/drawing/2010/main"/>
              </a:ext>
            </a:extLst>
          </a:blip>
          <a:srcRect l="-238"/>
          <a:stretch/>
        </p:blipFill>
        <p:spPr>
          <a:xfrm>
            <a:off x="8416925" y="0"/>
            <a:ext cx="3771900" cy="6875832"/>
          </a:xfrm>
          <a:prstGeom prst="rect">
            <a:avLst/>
          </a:prstGeom>
        </p:spPr>
      </p:pic>
      <p:sp>
        <p:nvSpPr>
          <p:cNvPr id="4" name="Footer Placeholder 3"/>
          <p:cNvSpPr>
            <a:spLocks noGrp="1"/>
          </p:cNvSpPr>
          <p:nvPr>
            <p:ph type="ftr" sz="quarter" idx="10"/>
          </p:nvPr>
        </p:nvSpPr>
        <p:spPr/>
        <p:txBody>
          <a:bodyPr/>
          <a:lstStyle/>
          <a:p>
            <a:r>
              <a:rPr lang="en-US"/>
              <a:t>©2018 Alteryx, Inc.</a:t>
            </a:r>
            <a:endParaRPr lang="en-US" dirty="0"/>
          </a:p>
        </p:txBody>
      </p:sp>
      <p:sp>
        <p:nvSpPr>
          <p:cNvPr id="5" name="Slide Number Placeholder 4"/>
          <p:cNvSpPr>
            <a:spLocks noGrp="1"/>
          </p:cNvSpPr>
          <p:nvPr>
            <p:ph type="sldNum" sz="quarter" idx="11"/>
          </p:nvPr>
        </p:nvSpPr>
        <p:spPr/>
        <p:txBody>
          <a:bodyPr/>
          <a:lstStyle/>
          <a:p>
            <a:fld id="{D8F68526-9201-1A4E-883A-78DE8EE78F20}" type="slidenum">
              <a:rPr lang="en-US" smtClean="0"/>
              <a:pPr/>
              <a:t>‹#›</a:t>
            </a:fld>
            <a:endParaRPr lang="en-US" dirty="0"/>
          </a:p>
        </p:txBody>
      </p:sp>
      <p:sp>
        <p:nvSpPr>
          <p:cNvPr id="9" name="Text Placeholder 8"/>
          <p:cNvSpPr>
            <a:spLocks noGrp="1"/>
          </p:cNvSpPr>
          <p:nvPr>
            <p:ph type="body" sz="quarter" idx="12" hasCustomPrompt="1"/>
          </p:nvPr>
        </p:nvSpPr>
        <p:spPr>
          <a:xfrm>
            <a:off x="1798843" y="2757949"/>
            <a:ext cx="4956175" cy="590550"/>
          </a:xfrm>
        </p:spPr>
        <p:txBody>
          <a:bodyPr/>
          <a:lstStyle>
            <a:lvl1pPr>
              <a:defRPr cap="all" baseline="0">
                <a:solidFill>
                  <a:schemeClr val="accent1"/>
                </a:solidFill>
              </a:defRPr>
            </a:lvl1pPr>
          </a:lstStyle>
          <a:p>
            <a:pPr lvl="0"/>
            <a:r>
              <a:rPr lang="en-US" dirty="0"/>
              <a:t>CLICK TO EDIT SUBTITLE</a:t>
            </a:r>
          </a:p>
        </p:txBody>
      </p:sp>
    </p:spTree>
    <p:extLst>
      <p:ext uri="{BB962C8B-B14F-4D97-AF65-F5344CB8AC3E}">
        <p14:creationId xmlns:p14="http://schemas.microsoft.com/office/powerpoint/2010/main" val="1505532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reak Slide Hot Sauce">
    <p:spTree>
      <p:nvGrpSpPr>
        <p:cNvPr id="1" name=""/>
        <p:cNvGrpSpPr/>
        <p:nvPr/>
      </p:nvGrpSpPr>
      <p:grpSpPr>
        <a:xfrm>
          <a:off x="0" y="0"/>
          <a:ext cx="0" cy="0"/>
          <a:chOff x="0" y="0"/>
          <a:chExt cx="0" cy="0"/>
        </a:xfrm>
      </p:grpSpPr>
      <p:pic>
        <p:nvPicPr>
          <p:cNvPr id="7" name="Picture 6" descr="background.jpe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88825" cy="6858000"/>
          </a:xfrm>
          <a:prstGeom prst="rect">
            <a:avLst/>
          </a:prstGeom>
        </p:spPr>
      </p:pic>
      <p:pic>
        <p:nvPicPr>
          <p:cNvPr id="8" name="Picture 7" descr="icons.png"/>
          <p:cNvPicPr>
            <a:picLocks noChangeAspect="1"/>
          </p:cNvPicPr>
          <p:nvPr userDrawn="1"/>
        </p:nvPicPr>
        <p:blipFill>
          <a:blip r:embed="rId3" cstate="email">
            <a:alphaModFix amt="8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 y="1786"/>
            <a:ext cx="12188825" cy="6856214"/>
          </a:xfrm>
          <a:prstGeom prst="rect">
            <a:avLst/>
          </a:prstGeom>
        </p:spPr>
      </p:pic>
      <p:sp>
        <p:nvSpPr>
          <p:cNvPr id="2" name="Title 1"/>
          <p:cNvSpPr>
            <a:spLocks noGrp="1"/>
          </p:cNvSpPr>
          <p:nvPr>
            <p:ph type="title" hasCustomPrompt="1"/>
          </p:nvPr>
        </p:nvSpPr>
        <p:spPr>
          <a:xfrm>
            <a:off x="-110362" y="2873376"/>
            <a:ext cx="8153559" cy="1668462"/>
          </a:xfrm>
        </p:spPr>
        <p:txBody>
          <a:bodyPr/>
          <a:lstStyle>
            <a:lvl1pPr algn="l">
              <a:defRPr sz="5998" cap="all" spc="600" baseline="0">
                <a:solidFill>
                  <a:srgbClr val="FFFFFF"/>
                </a:solidFill>
              </a:defRPr>
            </a:lvl1pPr>
          </a:lstStyle>
          <a:p>
            <a:r>
              <a:rPr lang="en-US" dirty="0"/>
              <a:t>CLICK TO EDIT BREAK SLIDE</a:t>
            </a:r>
          </a:p>
        </p:txBody>
      </p:sp>
      <p:sp>
        <p:nvSpPr>
          <p:cNvPr id="3" name="Footer Placeholder 2"/>
          <p:cNvSpPr>
            <a:spLocks noGrp="1"/>
          </p:cNvSpPr>
          <p:nvPr>
            <p:ph type="ftr" sz="quarter" idx="10"/>
          </p:nvPr>
        </p:nvSpPr>
        <p:spPr/>
        <p:txBody>
          <a:bodyPr/>
          <a:lstStyle/>
          <a:p>
            <a:r>
              <a:rPr lang="en-US"/>
              <a:t>©2018 Alteryx, Inc.</a:t>
            </a:r>
            <a:endParaRPr lang="en-US" dirty="0"/>
          </a:p>
        </p:txBody>
      </p:sp>
      <p:sp>
        <p:nvSpPr>
          <p:cNvPr id="4" name="Slide Number Placeholder 3"/>
          <p:cNvSpPr>
            <a:spLocks noGrp="1"/>
          </p:cNvSpPr>
          <p:nvPr>
            <p:ph type="sldNum" sz="quarter" idx="11"/>
          </p:nvPr>
        </p:nvSpPr>
        <p:spPr/>
        <p:txBody>
          <a:bodyPr/>
          <a:lstStyle/>
          <a:p>
            <a:fld id="{D8F68526-9201-1A4E-883A-78DE8EE78F20}" type="slidenum">
              <a:rPr lang="en-US" smtClean="0"/>
              <a:pPr/>
              <a:t>‹#›</a:t>
            </a:fld>
            <a:endParaRPr lang="en-US" dirty="0"/>
          </a:p>
        </p:txBody>
      </p:sp>
      <p:pic>
        <p:nvPicPr>
          <p:cNvPr id="9" name="Picture 8" descr="Logo.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Tree>
    <p:extLst>
      <p:ext uri="{BB962C8B-B14F-4D97-AF65-F5344CB8AC3E}">
        <p14:creationId xmlns:p14="http://schemas.microsoft.com/office/powerpoint/2010/main" val="1750198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eak Slide Blue Razz">
    <p:spTree>
      <p:nvGrpSpPr>
        <p:cNvPr id="1" name=""/>
        <p:cNvGrpSpPr/>
        <p:nvPr/>
      </p:nvGrpSpPr>
      <p:grpSpPr>
        <a:xfrm>
          <a:off x="0" y="0"/>
          <a:ext cx="0" cy="0"/>
          <a:chOff x="0" y="0"/>
          <a:chExt cx="0" cy="0"/>
        </a:xfrm>
      </p:grpSpPr>
      <p:pic>
        <p:nvPicPr>
          <p:cNvPr id="11" name="Picture 10" descr="gradien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6114" y="0"/>
            <a:ext cx="12429714" cy="6858000"/>
          </a:xfrm>
          <a:prstGeom prst="rect">
            <a:avLst/>
          </a:prstGeom>
        </p:spPr>
      </p:pic>
      <p:pic>
        <p:nvPicPr>
          <p:cNvPr id="12" name="Picture 11" descr="icons.png"/>
          <p:cNvPicPr>
            <a:picLocks noChangeAspect="1"/>
          </p:cNvPicPr>
          <p:nvPr userDrawn="1"/>
        </p:nvPicPr>
        <p:blipFill>
          <a:blip r:embed="rId3" cstate="email">
            <a:alphaModFix amt="8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 y="1786"/>
            <a:ext cx="12188825" cy="6856214"/>
          </a:xfrm>
          <a:prstGeom prst="rect">
            <a:avLst/>
          </a:prstGeom>
        </p:spPr>
      </p:pic>
      <p:sp>
        <p:nvSpPr>
          <p:cNvPr id="2" name="Title 1"/>
          <p:cNvSpPr>
            <a:spLocks noGrp="1"/>
          </p:cNvSpPr>
          <p:nvPr>
            <p:ph type="title" hasCustomPrompt="1"/>
          </p:nvPr>
        </p:nvSpPr>
        <p:spPr>
          <a:xfrm>
            <a:off x="-139858" y="2873376"/>
            <a:ext cx="8153559" cy="1668462"/>
          </a:xfrm>
        </p:spPr>
        <p:txBody>
          <a:bodyPr/>
          <a:lstStyle>
            <a:lvl1pPr algn="l">
              <a:defRPr sz="5998" cap="all" spc="600" baseline="0">
                <a:solidFill>
                  <a:srgbClr val="FFFFFF"/>
                </a:solidFill>
              </a:defRPr>
            </a:lvl1pPr>
          </a:lstStyle>
          <a:p>
            <a:r>
              <a:rPr lang="en-US" dirty="0"/>
              <a:t>CLICK TO EDIT BREAK SLIDE</a:t>
            </a:r>
          </a:p>
        </p:txBody>
      </p:sp>
      <p:sp>
        <p:nvSpPr>
          <p:cNvPr id="3" name="Footer Placeholder 2"/>
          <p:cNvSpPr>
            <a:spLocks noGrp="1"/>
          </p:cNvSpPr>
          <p:nvPr>
            <p:ph type="ftr" sz="quarter" idx="10"/>
          </p:nvPr>
        </p:nvSpPr>
        <p:spPr/>
        <p:txBody>
          <a:bodyPr/>
          <a:lstStyle/>
          <a:p>
            <a:r>
              <a:rPr lang="en-US"/>
              <a:t>©2018 Alteryx, Inc.</a:t>
            </a:r>
            <a:endParaRPr lang="en-US" dirty="0"/>
          </a:p>
        </p:txBody>
      </p:sp>
      <p:pic>
        <p:nvPicPr>
          <p:cNvPr id="7" name="Picture 6" descr="Logo.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
        <p:nvSpPr>
          <p:cNvPr id="8" name="Slide Number Placeholder 2"/>
          <p:cNvSpPr>
            <a:spLocks noGrp="1"/>
          </p:cNvSpPr>
          <p:nvPr>
            <p:ph type="sldNum" sz="quarter" idx="11"/>
          </p:nvPr>
        </p:nvSpPr>
        <p:spPr>
          <a:xfrm>
            <a:off x="11479213" y="6299200"/>
            <a:ext cx="392114" cy="365125"/>
          </a:xfrm>
        </p:spPr>
        <p:txBody>
          <a:body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26690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 Slide Deep Space Blue">
    <p:spTree>
      <p:nvGrpSpPr>
        <p:cNvPr id="1" name=""/>
        <p:cNvGrpSpPr/>
        <p:nvPr/>
      </p:nvGrpSpPr>
      <p:grpSpPr>
        <a:xfrm>
          <a:off x="0" y="0"/>
          <a:ext cx="0" cy="0"/>
          <a:chOff x="0" y="0"/>
          <a:chExt cx="0" cy="0"/>
        </a:xfrm>
      </p:grpSpPr>
      <p:sp>
        <p:nvSpPr>
          <p:cNvPr id="7" name="Rectangle 6"/>
          <p:cNvSpPr/>
          <p:nvPr userDrawn="1"/>
        </p:nvSpPr>
        <p:spPr>
          <a:xfrm>
            <a:off x="-76790" y="0"/>
            <a:ext cx="12265615" cy="6858000"/>
          </a:xfrm>
          <a:prstGeom prst="rect">
            <a:avLst/>
          </a:prstGeom>
          <a:solidFill>
            <a:srgbClr val="0B1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8" name="Picture 7" descr="icons.png"/>
          <p:cNvPicPr>
            <a:picLocks noChangeAspect="1"/>
          </p:cNvPicPr>
          <p:nvPr userDrawn="1"/>
        </p:nvPicPr>
        <p:blipFill>
          <a:blip r:embed="rId2" cstate="email">
            <a:alphaModFix amt="2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8690" y="1786"/>
            <a:ext cx="12188825" cy="6856214"/>
          </a:xfrm>
          <a:prstGeom prst="rect">
            <a:avLst/>
          </a:prstGeom>
        </p:spPr>
      </p:pic>
      <p:sp>
        <p:nvSpPr>
          <p:cNvPr id="11" name="Title 1"/>
          <p:cNvSpPr>
            <a:spLocks noGrp="1"/>
          </p:cNvSpPr>
          <p:nvPr>
            <p:ph type="title" hasCustomPrompt="1"/>
          </p:nvPr>
        </p:nvSpPr>
        <p:spPr>
          <a:xfrm>
            <a:off x="-139858" y="2873376"/>
            <a:ext cx="8153559" cy="1668462"/>
          </a:xfrm>
        </p:spPr>
        <p:txBody>
          <a:bodyPr/>
          <a:lstStyle>
            <a:lvl1pPr algn="l">
              <a:defRPr sz="5998" cap="all" spc="600" baseline="0">
                <a:solidFill>
                  <a:srgbClr val="FFFFFF"/>
                </a:solidFill>
              </a:defRPr>
            </a:lvl1pPr>
          </a:lstStyle>
          <a:p>
            <a:r>
              <a:rPr lang="en-US" dirty="0"/>
              <a:t>CLICK TO EDIT BREAK SLIDE</a:t>
            </a:r>
          </a:p>
        </p:txBody>
      </p:sp>
      <p:sp>
        <p:nvSpPr>
          <p:cNvPr id="2" name="Footer Placeholder 1"/>
          <p:cNvSpPr>
            <a:spLocks noGrp="1"/>
          </p:cNvSpPr>
          <p:nvPr>
            <p:ph type="ftr" sz="quarter" idx="10"/>
          </p:nvPr>
        </p:nvSpPr>
        <p:spPr/>
        <p:txBody>
          <a:bodyPr/>
          <a:lstStyle/>
          <a:p>
            <a:r>
              <a:rPr lang="en-US"/>
              <a:t>©2018 Alteryx, Inc.</a:t>
            </a:r>
            <a:endParaRPr lang="en-US" dirty="0"/>
          </a:p>
        </p:txBody>
      </p:sp>
      <p:sp>
        <p:nvSpPr>
          <p:cNvPr id="3" name="Slide Number Placeholder 2"/>
          <p:cNvSpPr>
            <a:spLocks noGrp="1"/>
          </p:cNvSpPr>
          <p:nvPr>
            <p:ph type="sldNum" sz="quarter" idx="11"/>
          </p:nvPr>
        </p:nvSpPr>
        <p:spPr/>
        <p:txBody>
          <a:bodyPr/>
          <a:lstStyle/>
          <a:p>
            <a:fld id="{D8F68526-9201-1A4E-883A-78DE8EE78F20}" type="slidenum">
              <a:rPr lang="en-US" smtClean="0"/>
              <a:pPr/>
              <a:t>‹#›</a:t>
            </a:fld>
            <a:endParaRPr lang="en-US" dirty="0"/>
          </a:p>
        </p:txBody>
      </p:sp>
      <p:pic>
        <p:nvPicPr>
          <p:cNvPr id="9" name="Picture 8" descr="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Tree>
    <p:extLst>
      <p:ext uri="{BB962C8B-B14F-4D97-AF65-F5344CB8AC3E}">
        <p14:creationId xmlns:p14="http://schemas.microsoft.com/office/powerpoint/2010/main" val="2798338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12" name="Rectangle 11"/>
          <p:cNvSpPr/>
          <p:nvPr userDrawn="1"/>
        </p:nvSpPr>
        <p:spPr>
          <a:xfrm>
            <a:off x="-76790" y="0"/>
            <a:ext cx="12265615" cy="6858000"/>
          </a:xfrm>
          <a:prstGeom prst="rect">
            <a:avLst/>
          </a:prstGeom>
          <a:solidFill>
            <a:srgbClr val="0B1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4" name="Footer Placeholder 3"/>
          <p:cNvSpPr>
            <a:spLocks noGrp="1"/>
          </p:cNvSpPr>
          <p:nvPr>
            <p:ph type="ftr" sz="quarter" idx="10"/>
          </p:nvPr>
        </p:nvSpPr>
        <p:spPr/>
        <p:txBody>
          <a:bodyPr/>
          <a:lstStyle/>
          <a:p>
            <a:r>
              <a:rPr lang="en-US" dirty="0"/>
              <a:t>©2018 Alteryx, Inc.</a:t>
            </a:r>
          </a:p>
        </p:txBody>
      </p:sp>
      <p:sp>
        <p:nvSpPr>
          <p:cNvPr id="6" name="Slide Number Placeholder 5"/>
          <p:cNvSpPr>
            <a:spLocks noGrp="1"/>
          </p:cNvSpPr>
          <p:nvPr>
            <p:ph type="sldNum" sz="quarter" idx="11"/>
          </p:nvPr>
        </p:nvSpPr>
        <p:spPr/>
        <p:txBody>
          <a:bodyPr/>
          <a:lstStyle/>
          <a:p>
            <a:fld id="{D8F68526-9201-1A4E-883A-78DE8EE78F20}" type="slidenum">
              <a:rPr lang="en-US" smtClean="0"/>
              <a:pPr/>
              <a:t>‹#›</a:t>
            </a:fld>
            <a:endParaRPr lang="en-US" dirty="0"/>
          </a:p>
        </p:txBody>
      </p:sp>
      <p:pic>
        <p:nvPicPr>
          <p:cNvPr id="8" name="Picture 7"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Tree>
    <p:extLst>
      <p:ext uri="{BB962C8B-B14F-4D97-AF65-F5344CB8AC3E}">
        <p14:creationId xmlns:p14="http://schemas.microsoft.com/office/powerpoint/2010/main" val="208229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Blue Razz Gradient">
    <p:spTree>
      <p:nvGrpSpPr>
        <p:cNvPr id="1" name=""/>
        <p:cNvGrpSpPr/>
        <p:nvPr/>
      </p:nvGrpSpPr>
      <p:grpSpPr>
        <a:xfrm>
          <a:off x="0" y="0"/>
          <a:ext cx="0" cy="0"/>
          <a:chOff x="0" y="0"/>
          <a:chExt cx="0" cy="0"/>
        </a:xfrm>
      </p:grpSpPr>
      <p:pic>
        <p:nvPicPr>
          <p:cNvPr id="8" name="Picture 7" descr="gradien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35" y="0"/>
            <a:ext cx="12188825" cy="6858000"/>
          </a:xfrm>
          <a:prstGeom prst="rect">
            <a:avLst/>
          </a:prstGeom>
        </p:spPr>
      </p:pic>
      <p:sp>
        <p:nvSpPr>
          <p:cNvPr id="2" name="Footer Placeholder 1"/>
          <p:cNvSpPr>
            <a:spLocks noGrp="1"/>
          </p:cNvSpPr>
          <p:nvPr>
            <p:ph type="ftr" sz="quarter" idx="11"/>
          </p:nvPr>
        </p:nvSpPr>
        <p:spPr/>
        <p:txBody>
          <a:bodyPr/>
          <a:lstStyle/>
          <a:p>
            <a:r>
              <a:rPr lang="en-US"/>
              <a:t>©2018 Alteryx, Inc.</a:t>
            </a:r>
            <a:endParaRPr lang="en-US" dirty="0"/>
          </a:p>
        </p:txBody>
      </p:sp>
      <p:sp>
        <p:nvSpPr>
          <p:cNvPr id="3" name="Slide Number Placeholder 2"/>
          <p:cNvSpPr>
            <a:spLocks noGrp="1"/>
          </p:cNvSpPr>
          <p:nvPr>
            <p:ph type="sldNum" sz="quarter" idx="12"/>
          </p:nvPr>
        </p:nvSpPr>
        <p:spPr/>
        <p:txBody>
          <a:bodyPr/>
          <a:lstStyle/>
          <a:p>
            <a:fld id="{D8F68526-9201-1A4E-883A-78DE8EE78F20}" type="slidenum">
              <a:rPr lang="en-US" smtClean="0"/>
              <a:pPr/>
              <a:t>‹#›</a:t>
            </a:fld>
            <a:endParaRPr lang="en-US" dirty="0"/>
          </a:p>
        </p:txBody>
      </p:sp>
      <p:pic>
        <p:nvPicPr>
          <p:cNvPr id="7" name="Picture 6"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923" y="6172402"/>
            <a:ext cx="2031677" cy="536118"/>
          </a:xfrm>
          <a:prstGeom prst="rect">
            <a:avLst/>
          </a:prstGeom>
        </p:spPr>
      </p:pic>
    </p:spTree>
    <p:extLst>
      <p:ext uri="{BB962C8B-B14F-4D97-AF65-F5344CB8AC3E}">
        <p14:creationId xmlns:p14="http://schemas.microsoft.com/office/powerpoint/2010/main" val="2457288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White Connector Line">
    <p:spTree>
      <p:nvGrpSpPr>
        <p:cNvPr id="1" name=""/>
        <p:cNvGrpSpPr/>
        <p:nvPr/>
      </p:nvGrpSpPr>
      <p:grpSpPr>
        <a:xfrm>
          <a:off x="0" y="0"/>
          <a:ext cx="0" cy="0"/>
          <a:chOff x="0" y="0"/>
          <a:chExt cx="0" cy="0"/>
        </a:xfrm>
      </p:grpSpPr>
      <p:sp>
        <p:nvSpPr>
          <p:cNvPr id="6" name="TextBox 5"/>
          <p:cNvSpPr txBox="1"/>
          <p:nvPr userDrawn="1"/>
        </p:nvSpPr>
        <p:spPr>
          <a:xfrm>
            <a:off x="3924300" y="1181100"/>
            <a:ext cx="184666" cy="369332"/>
          </a:xfrm>
          <a:prstGeom prst="rect">
            <a:avLst/>
          </a:prstGeom>
          <a:noFill/>
        </p:spPr>
        <p:txBody>
          <a:bodyPr wrap="none" rtlCol="0">
            <a:spAutoFit/>
          </a:bodyPr>
          <a:lstStyle/>
          <a:p>
            <a:endParaRPr lang="en-US" sz="1799" dirty="0"/>
          </a:p>
        </p:txBody>
      </p:sp>
      <p:sp>
        <p:nvSpPr>
          <p:cNvPr id="3" name="Footer Placeholder 2"/>
          <p:cNvSpPr>
            <a:spLocks noGrp="1"/>
          </p:cNvSpPr>
          <p:nvPr>
            <p:ph type="ftr" sz="quarter" idx="10"/>
          </p:nvPr>
        </p:nvSpPr>
        <p:spPr/>
        <p:txBody>
          <a:bodyPr/>
          <a:lstStyle/>
          <a:p>
            <a:r>
              <a:rPr lang="en-US"/>
              <a:t>©2018 Alteryx, Inc.</a:t>
            </a:r>
            <a:endParaRPr lang="en-US" dirty="0"/>
          </a:p>
        </p:txBody>
      </p:sp>
      <p:sp>
        <p:nvSpPr>
          <p:cNvPr id="4" name="Slide Number Placeholder 3"/>
          <p:cNvSpPr>
            <a:spLocks noGrp="1"/>
          </p:cNvSpPr>
          <p:nvPr>
            <p:ph type="sldNum" sz="quarter" idx="11"/>
          </p:nvPr>
        </p:nvSpPr>
        <p:spPr/>
        <p:txBody>
          <a:bodyPr/>
          <a:lstStyle/>
          <a:p>
            <a:fld id="{D8F68526-9201-1A4E-883A-78DE8EE78F20}" type="slidenum">
              <a:rPr lang="en-US" smtClean="0"/>
              <a:pPr/>
              <a:t>‹#›</a:t>
            </a:fld>
            <a:endParaRPr lang="en-US" dirty="0"/>
          </a:p>
        </p:txBody>
      </p:sp>
      <p:pic>
        <p:nvPicPr>
          <p:cNvPr id="11" name="Picture 10" descr="Icon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790186" y="0"/>
            <a:ext cx="4398640" cy="654086"/>
          </a:xfrm>
          <a:prstGeom prst="rect">
            <a:avLst/>
          </a:prstGeom>
        </p:spPr>
      </p:pic>
    </p:spTree>
    <p:extLst>
      <p:ext uri="{BB962C8B-B14F-4D97-AF65-F5344CB8AC3E}">
        <p14:creationId xmlns:p14="http://schemas.microsoft.com/office/powerpoint/2010/main" val="2993831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a:t>©2018 Alteryx, Inc.</a:t>
            </a:r>
            <a:endParaRPr lang="en-US" dirty="0"/>
          </a:p>
        </p:txBody>
      </p:sp>
      <p:sp>
        <p:nvSpPr>
          <p:cNvPr id="5" name="Slide Number Placeholder 4"/>
          <p:cNvSpPr>
            <a:spLocks noGrp="1"/>
          </p:cNvSpPr>
          <p:nvPr>
            <p:ph type="sldNum" sz="quarter" idx="11"/>
          </p:nvPr>
        </p:nvSpPr>
        <p:spPr/>
        <p:txBody>
          <a:body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2747262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DCE781-CC73-4A4C-A418-A9F94D3E0031}" type="datetimeFigureOut">
              <a:rPr lang="en-US" smtClean="0"/>
              <a:t>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87B2E-0AF7-4573-BB22-68D154901458}" type="slidenum">
              <a:rPr lang="en-US" smtClean="0"/>
              <a:t>‹#›</a:t>
            </a:fld>
            <a:endParaRPr lang="en-US"/>
          </a:p>
        </p:txBody>
      </p:sp>
    </p:spTree>
    <p:extLst>
      <p:ext uri="{BB962C8B-B14F-4D97-AF65-F5344CB8AC3E}">
        <p14:creationId xmlns:p14="http://schemas.microsoft.com/office/powerpoint/2010/main" val="6721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12" name="Content Placeholder 5"/>
          <p:cNvSpPr>
            <a:spLocks noGrp="1"/>
          </p:cNvSpPr>
          <p:nvPr>
            <p:ph sz="quarter" idx="4" hasCustomPrompt="1"/>
          </p:nvPr>
        </p:nvSpPr>
        <p:spPr>
          <a:xfrm>
            <a:off x="5576024" y="298900"/>
            <a:ext cx="6350287" cy="5714999"/>
          </a:xfrm>
          <a:prstGeom prst="rect">
            <a:avLst/>
          </a:prstGeom>
        </p:spPr>
        <p:txBody>
          <a:bodyPr lIns="0" tIns="0" rIns="0" bIns="0" anchor="ctr" anchorCtr="0"/>
          <a:lstStyle>
            <a:lvl1pPr marL="347663" indent="-347663">
              <a:lnSpc>
                <a:spcPct val="90000"/>
              </a:lnSpc>
              <a:spcBef>
                <a:spcPts val="1200"/>
              </a:spcBef>
              <a:buFont typeface="Arial" charset="0"/>
              <a:buChar char="•"/>
              <a:defRPr sz="3200" spc="0" baseline="0">
                <a:solidFill>
                  <a:schemeClr val="tx1"/>
                </a:solidFill>
                <a:latin typeface="Times"/>
                <a:cs typeface="Times"/>
              </a:defRPr>
            </a:lvl1pPr>
            <a:lvl2pPr marL="511175" indent="-279400">
              <a:lnSpc>
                <a:spcPct val="90000"/>
              </a:lnSpc>
              <a:spcBef>
                <a:spcPts val="1200"/>
              </a:spcBef>
              <a:defRPr sz="2000" spc="0" baseline="0">
                <a:solidFill>
                  <a:schemeClr val="tx1"/>
                </a:solidFill>
              </a:defRPr>
            </a:lvl2pPr>
            <a:lvl3pPr marL="744538" indent="-233363">
              <a:lnSpc>
                <a:spcPct val="90000"/>
              </a:lnSpc>
              <a:spcBef>
                <a:spcPts val="1200"/>
              </a:spcBef>
              <a:spcAft>
                <a:spcPts val="800"/>
              </a:spcAft>
              <a:defRPr sz="1800" spc="0" baseline="0">
                <a:solidFill>
                  <a:schemeClr val="tx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p:txBody>
      </p:sp>
      <p:sp>
        <p:nvSpPr>
          <p:cNvPr id="13" name="Title 1"/>
          <p:cNvSpPr>
            <a:spLocks noGrp="1"/>
          </p:cNvSpPr>
          <p:nvPr>
            <p:ph type="title" hasCustomPrompt="1"/>
          </p:nvPr>
        </p:nvSpPr>
        <p:spPr bwMode="white">
          <a:xfrm>
            <a:off x="-127291" y="1851810"/>
            <a:ext cx="4717206" cy="2609178"/>
          </a:xfrm>
        </p:spPr>
        <p:txBody>
          <a:bodyPr tIns="0" bIns="0" anchor="ctr" anchorCtr="0"/>
          <a:lstStyle>
            <a:lvl1pPr algn="l">
              <a:lnSpc>
                <a:spcPct val="90000"/>
              </a:lnSpc>
              <a:defRPr sz="8800" cap="all" baseline="0">
                <a:solidFill>
                  <a:schemeClr val="bg1"/>
                </a:solidFill>
              </a:defRPr>
            </a:lvl1pPr>
          </a:lstStyle>
          <a:p>
            <a:r>
              <a:rPr lang="en-US" dirty="0"/>
              <a:t>AGE-</a:t>
            </a:r>
            <a:br>
              <a:rPr lang="en-US" dirty="0"/>
            </a:br>
            <a:r>
              <a:rPr lang="en-US" dirty="0"/>
              <a:t>NDA</a:t>
            </a:r>
          </a:p>
        </p:txBody>
      </p:sp>
      <p:sp>
        <p:nvSpPr>
          <p:cNvPr id="8" name="Slide Number Placeholder 3">
            <a:extLst>
              <a:ext uri="{FF2B5EF4-FFF2-40B4-BE49-F238E27FC236}">
                <a16:creationId xmlns:a16="http://schemas.microsoft.com/office/drawing/2014/main" id="{537961E4-C4BD-4355-8289-C2B8D04A995A}"/>
              </a:ext>
            </a:extLst>
          </p:cNvPr>
          <p:cNvSpPr>
            <a:spLocks noGrp="1"/>
          </p:cNvSpPr>
          <p:nvPr>
            <p:ph type="sldNum" sz="quarter" idx="10"/>
          </p:nvPr>
        </p:nvSpPr>
        <p:spPr>
          <a:xfrm>
            <a:off x="11584076" y="6449276"/>
            <a:ext cx="392114" cy="263458"/>
          </a:xfrm>
          <a:prstGeom prst="rect">
            <a:avLst/>
          </a:prstGeom>
        </p:spPr>
        <p:txBody>
          <a:bodyPr lIns="0" tIns="0" rIns="0" bIns="0" anchor="ctr"/>
          <a:lstStyle>
            <a:lvl1pPr algn="ctr">
              <a:defRPr sz="700">
                <a:solidFill>
                  <a:schemeClr val="bg1">
                    <a:lumMod val="50000"/>
                  </a:schemeClr>
                </a:solidFill>
              </a:defRPr>
            </a:lvl1pPr>
          </a:lstStyle>
          <a:p>
            <a:fld id="{D8F68526-9201-1A4E-883A-78DE8EE78F20}" type="slidenum">
              <a:rPr lang="en-US" smtClean="0"/>
              <a:pPr/>
              <a:t>‹#›</a:t>
            </a:fld>
            <a:endParaRPr lang="en-US" dirty="0"/>
          </a:p>
        </p:txBody>
      </p:sp>
      <p:pic>
        <p:nvPicPr>
          <p:cNvPr id="6" name="Picture 5">
            <a:extLst>
              <a:ext uri="{FF2B5EF4-FFF2-40B4-BE49-F238E27FC236}">
                <a16:creationId xmlns:a16="http://schemas.microsoft.com/office/drawing/2014/main" id="{37EAAC11-E1CA-44A1-AE56-2EB615E6F0F3}"/>
              </a:ext>
            </a:extLst>
          </p:cNvPr>
          <p:cNvPicPr>
            <a:picLocks noChangeAspect="1"/>
          </p:cNvPicPr>
          <p:nvPr userDrawn="1"/>
        </p:nvPicPr>
        <p:blipFill rotWithShape="1">
          <a:blip r:embed="rId2"/>
          <a:srcRect l="22097" r="25740"/>
          <a:stretch/>
        </p:blipFill>
        <p:spPr>
          <a:xfrm>
            <a:off x="-127291" y="0"/>
            <a:ext cx="5363320" cy="6858000"/>
          </a:xfrm>
          <a:prstGeom prst="rect">
            <a:avLst/>
          </a:prstGeom>
        </p:spPr>
      </p:pic>
    </p:spTree>
    <p:extLst>
      <p:ext uri="{BB962C8B-B14F-4D97-AF65-F5344CB8AC3E}">
        <p14:creationId xmlns:p14="http://schemas.microsoft.com/office/powerpoint/2010/main" val="3208158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enter 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18952" y="233463"/>
            <a:ext cx="11068405" cy="822960"/>
          </a:xfrm>
          <a:prstGeom prst="rect">
            <a:avLst/>
          </a:prstGeom>
        </p:spPr>
        <p:txBody>
          <a:bodyPr vert="horz" lIns="0" tIns="0" rIns="0" bIns="0" rtlCol="0" anchor="b" anchorCtr="0">
            <a:noAutofit/>
          </a:bodyPr>
          <a:lstStyle>
            <a:lvl1pPr algn="ctr">
              <a:defRPr lang="en-US" dirty="0">
                <a:solidFill>
                  <a:schemeClr val="tx1"/>
                </a:solidFill>
              </a:defRPr>
            </a:lvl1pPr>
          </a:lstStyle>
          <a:p>
            <a:pPr lvl="0"/>
            <a:r>
              <a:rPr lang="en-US" dirty="0"/>
              <a:t>Click to edit Master title style</a:t>
            </a:r>
          </a:p>
        </p:txBody>
      </p:sp>
      <p:sp>
        <p:nvSpPr>
          <p:cNvPr id="4" name="Text Placeholder 8"/>
          <p:cNvSpPr>
            <a:spLocks noGrp="1"/>
          </p:cNvSpPr>
          <p:nvPr>
            <p:ph type="body" sz="quarter" idx="10" hasCustomPrompt="1"/>
          </p:nvPr>
        </p:nvSpPr>
        <p:spPr>
          <a:xfrm>
            <a:off x="719777" y="1055688"/>
            <a:ext cx="11066754" cy="601662"/>
          </a:xfrm>
        </p:spPr>
        <p:txBody>
          <a:bodyPr/>
          <a:lstStyle>
            <a:lvl1pPr marL="147549" indent="0" algn="ctr">
              <a:buNone/>
              <a:defRPr sz="1798" cap="all" spc="300" baseline="0"/>
            </a:lvl1pPr>
          </a:lstStyle>
          <a:p>
            <a:pPr lvl="0"/>
            <a:r>
              <a:rPr lang="en-US" dirty="0"/>
              <a:t>Click to edit subtitle </a:t>
            </a:r>
          </a:p>
        </p:txBody>
      </p:sp>
    </p:spTree>
    <p:extLst>
      <p:ext uri="{BB962C8B-B14F-4D97-AF65-F5344CB8AC3E}">
        <p14:creationId xmlns:p14="http://schemas.microsoft.com/office/powerpoint/2010/main" val="3685846083"/>
      </p:ext>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369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66049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Diagonal Pic Layout ">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2" y="0"/>
            <a:ext cx="7903028" cy="685800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781536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Half Slide Image Layout">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1" y="0"/>
            <a:ext cx="12188825" cy="4019984"/>
          </a:xfrm>
          <a:solidFill>
            <a:schemeClr val="bg1">
              <a:lumMod val="95000"/>
            </a:schemeClr>
          </a:solidFill>
          <a:effectLst/>
        </p:spPr>
        <p:txBody>
          <a:bodyPr>
            <a:normAutofit/>
          </a:bodyPr>
          <a:lstStyle>
            <a:lvl1pPr marL="0" indent="0">
              <a:buNone/>
              <a:defRPr sz="1798">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742753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Headline Blank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 y="406400"/>
            <a:ext cx="10604500" cy="1028700"/>
          </a:xfrm>
        </p:spPr>
        <p:txBody>
          <a:bodyPr anchor="b"/>
          <a:lstStyle>
            <a:lvl1pPr algn="l">
              <a:defRPr sz="3198" b="1"/>
            </a:lvl1pPr>
          </a:lstStyle>
          <a:p>
            <a:r>
              <a:rPr lang="en-US" dirty="0"/>
              <a:t>CLICK TO EDIT THIS HEADLINE</a:t>
            </a:r>
          </a:p>
        </p:txBody>
      </p:sp>
    </p:spTree>
    <p:extLst>
      <p:ext uri="{BB962C8B-B14F-4D97-AF65-F5344CB8AC3E}">
        <p14:creationId xmlns:p14="http://schemas.microsoft.com/office/powerpoint/2010/main" val="1373553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asic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15997" y="1376517"/>
            <a:ext cx="9606891" cy="4837470"/>
          </a:xfrm>
        </p:spPr>
        <p:txBody>
          <a:bodyPr lIns="0" tIns="0" rIns="0" bIns="0"/>
          <a:lstStyle>
            <a:lvl1pPr>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8" name="Title Placeholder 1"/>
          <p:cNvSpPr>
            <a:spLocks noGrp="1"/>
          </p:cNvSpPr>
          <p:nvPr>
            <p:ph type="title" hasCustomPrompt="1"/>
          </p:nvPr>
        </p:nvSpPr>
        <p:spPr bwMode="auto">
          <a:xfrm>
            <a:off x="609443" y="497864"/>
            <a:ext cx="8250391" cy="760669"/>
          </a:xfrm>
          <a:prstGeom prst="rect">
            <a:avLst/>
          </a:prstGeom>
          <a:noFill/>
          <a:ln w="9525">
            <a:noFill/>
            <a:miter lim="800000"/>
            <a:headEnd/>
            <a:tailEnd/>
          </a:ln>
        </p:spPr>
        <p:txBody>
          <a:bodyPr/>
          <a:lstStyle>
            <a:lvl1pPr>
              <a:defRPr/>
            </a:lvl1pPr>
          </a:lstStyle>
          <a:p>
            <a:pPr lvl="0"/>
            <a:r>
              <a:rPr lang="en-US" dirty="0"/>
              <a:t>Headers spans two rows for longer titles or a title and subtitle (max character count=109)</a:t>
            </a:r>
          </a:p>
        </p:txBody>
      </p:sp>
    </p:spTree>
    <p:extLst>
      <p:ext uri="{BB962C8B-B14F-4D97-AF65-F5344CB8AC3E}">
        <p14:creationId xmlns:p14="http://schemas.microsoft.com/office/powerpoint/2010/main" val="3953341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F22DAC3-44D6-4FD6-9FE6-27E55B8A37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10153650" y="6269038"/>
            <a:ext cx="15890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D896778E-A07D-4E40-87D9-8D4BBC52604F}"/>
              </a:ext>
            </a:extLst>
          </p:cNvPr>
          <p:cNvPicPr>
            <a:picLocks noChangeAspect="1"/>
          </p:cNvPicPr>
          <p:nvPr userDrawn="1"/>
        </p:nvPicPr>
        <p:blipFill>
          <a:blip r:embed="rId3">
            <a:extLst>
              <a:ext uri="{28A0092B-C50C-407E-A947-70E740481C1C}">
                <a14:useLocalDpi xmlns:a14="http://schemas.microsoft.com/office/drawing/2010/main" val="0"/>
              </a:ext>
            </a:extLst>
          </a:blip>
          <a:srcRect t="26390"/>
          <a:stretch>
            <a:fillRect/>
          </a:stretch>
        </p:blipFill>
        <p:spPr bwMode="auto">
          <a:xfrm>
            <a:off x="5876925" y="254000"/>
            <a:ext cx="63119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black">
          <a:xfrm>
            <a:off x="-93138" y="2625397"/>
            <a:ext cx="12022617" cy="1668462"/>
          </a:xfrm>
        </p:spPr>
        <p:txBody>
          <a:bodyPr anchor="b"/>
          <a:lstStyle>
            <a:lvl1pPr algn="l">
              <a:defRPr sz="5400" cap="all" spc="600" baseline="0">
                <a:solidFill>
                  <a:schemeClr val="tx1"/>
                </a:solidFill>
              </a:defRPr>
            </a:lvl1pPr>
          </a:lstStyle>
          <a:p>
            <a:r>
              <a:rPr lang="en-US"/>
              <a:t>Click to edit Master title style</a:t>
            </a:r>
            <a:endParaRPr lang="en-US" dirty="0"/>
          </a:p>
        </p:txBody>
      </p:sp>
      <p:sp>
        <p:nvSpPr>
          <p:cNvPr id="15" name="Text Placeholder 14"/>
          <p:cNvSpPr>
            <a:spLocks noGrp="1"/>
          </p:cNvSpPr>
          <p:nvPr>
            <p:ph type="body" sz="quarter" idx="12"/>
          </p:nvPr>
        </p:nvSpPr>
        <p:spPr bwMode="black">
          <a:xfrm>
            <a:off x="498474" y="4443272"/>
            <a:ext cx="11427838" cy="823685"/>
          </a:xfrm>
          <a:prstGeom prst="rect">
            <a:avLst/>
          </a:prstGeom>
        </p:spPr>
        <p:txBody>
          <a:bodyPr lIns="0" tIns="0" rIns="0" bIns="0" anchor="b" anchorCtr="0"/>
          <a:lstStyle>
            <a:lvl1pPr>
              <a:lnSpc>
                <a:spcPct val="90000"/>
              </a:lnSpc>
              <a:spcBef>
                <a:spcPts val="0"/>
              </a:spcBef>
              <a:defRPr sz="3200" cap="all" spc="200" baseline="0">
                <a:solidFill>
                  <a:schemeClr val="tx1"/>
                </a:solidFill>
              </a:defRPr>
            </a:lvl1pPr>
          </a:lstStyle>
          <a:p>
            <a:pPr lvl="0"/>
            <a:r>
              <a:rPr lang="en-US" dirty="0"/>
              <a:t>Click to edit Master text styles</a:t>
            </a:r>
          </a:p>
        </p:txBody>
      </p:sp>
      <p:sp>
        <p:nvSpPr>
          <p:cNvPr id="17" name="Text Placeholder 16"/>
          <p:cNvSpPr>
            <a:spLocks noGrp="1"/>
          </p:cNvSpPr>
          <p:nvPr>
            <p:ph type="body" sz="quarter" idx="13"/>
          </p:nvPr>
        </p:nvSpPr>
        <p:spPr bwMode="black">
          <a:xfrm>
            <a:off x="498474" y="5266957"/>
            <a:ext cx="11427838" cy="664029"/>
          </a:xfrm>
          <a:prstGeom prst="rect">
            <a:avLst/>
          </a:prstGeom>
        </p:spPr>
        <p:txBody>
          <a:bodyPr lIns="0" tIns="0" rIns="0" bIns="0"/>
          <a:lstStyle>
            <a:lvl1pPr>
              <a:lnSpc>
                <a:spcPct val="90000"/>
              </a:lnSpc>
              <a:spcBef>
                <a:spcPts val="0"/>
              </a:spcBef>
              <a:defRPr sz="2400" spc="0" baseline="0">
                <a:solidFill>
                  <a:schemeClr val="bg2"/>
                </a:solidFill>
                <a:latin typeface="+mn-lt"/>
              </a:defRPr>
            </a:lvl1pPr>
          </a:lstStyle>
          <a:p>
            <a:pPr lvl="0"/>
            <a:r>
              <a:rPr lang="en-US" dirty="0"/>
              <a:t>Click to edit Master text style</a:t>
            </a:r>
          </a:p>
        </p:txBody>
      </p:sp>
    </p:spTree>
    <p:extLst>
      <p:ext uri="{BB962C8B-B14F-4D97-AF65-F5344CB8AC3E}">
        <p14:creationId xmlns:p14="http://schemas.microsoft.com/office/powerpoint/2010/main" val="4220478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83B816E-94B0-438B-A68E-09F9A923AD72}"/>
              </a:ext>
            </a:extLst>
          </p:cNvPr>
          <p:cNvSpPr txBox="1">
            <a:spLocks noChangeArrowheads="1"/>
          </p:cNvSpPr>
          <p:nvPr userDrawn="1"/>
        </p:nvSpPr>
        <p:spPr bwMode="auto">
          <a:xfrm>
            <a:off x="3924300" y="1181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defTabSz="457200" fontAlgn="base">
              <a:spcBef>
                <a:spcPct val="0"/>
              </a:spcBef>
              <a:spcAft>
                <a:spcPct val="0"/>
              </a:spcAft>
              <a:defRPr>
                <a:solidFill>
                  <a:schemeClr val="tx1"/>
                </a:solidFill>
                <a:latin typeface="Times" panose="02020603050405020304" pitchFamily="18" charset="0"/>
              </a:defRPr>
            </a:lvl6pPr>
            <a:lvl7pPr marL="2971800" indent="-228600" defTabSz="457200" fontAlgn="base">
              <a:spcBef>
                <a:spcPct val="0"/>
              </a:spcBef>
              <a:spcAft>
                <a:spcPct val="0"/>
              </a:spcAft>
              <a:defRPr>
                <a:solidFill>
                  <a:schemeClr val="tx1"/>
                </a:solidFill>
                <a:latin typeface="Times" panose="02020603050405020304" pitchFamily="18" charset="0"/>
              </a:defRPr>
            </a:lvl7pPr>
            <a:lvl8pPr marL="3429000" indent="-228600" defTabSz="457200" fontAlgn="base">
              <a:spcBef>
                <a:spcPct val="0"/>
              </a:spcBef>
              <a:spcAft>
                <a:spcPct val="0"/>
              </a:spcAft>
              <a:defRPr>
                <a:solidFill>
                  <a:schemeClr val="tx1"/>
                </a:solidFill>
                <a:latin typeface="Times" panose="02020603050405020304" pitchFamily="18" charset="0"/>
              </a:defRPr>
            </a:lvl8pPr>
            <a:lvl9pPr marL="3886200" indent="-228600" defTabSz="457200" fontAlgn="base">
              <a:spcBef>
                <a:spcPct val="0"/>
              </a:spcBef>
              <a:spcAft>
                <a:spcPct val="0"/>
              </a:spcAft>
              <a:defRPr>
                <a:solidFill>
                  <a:schemeClr val="tx1"/>
                </a:solidFill>
                <a:latin typeface="Times" panose="02020603050405020304" pitchFamily="18" charset="0"/>
              </a:defRPr>
            </a:lvl9pPr>
          </a:lstStyle>
          <a:p>
            <a:pPr eaLnBrk="1" hangingPunct="1">
              <a:defRPr/>
            </a:pPr>
            <a:endParaRPr lang="en-US" altLang="en-US"/>
          </a:p>
        </p:txBody>
      </p:sp>
      <p:sp>
        <p:nvSpPr>
          <p:cNvPr id="5" name="Text Placeholder 4">
            <a:extLst/>
          </p:cNvPr>
          <p:cNvSpPr>
            <a:spLocks noGrp="1"/>
          </p:cNvSpPr>
          <p:nvPr>
            <p:ph type="body" sz="quarter" idx="14"/>
          </p:nvPr>
        </p:nvSpPr>
        <p:spPr>
          <a:xfrm>
            <a:off x="-33897" y="1182633"/>
            <a:ext cx="11969176" cy="369332"/>
          </a:xfrm>
          <a:prstGeom prst="rect">
            <a:avLst/>
          </a:prstGeom>
        </p:spPr>
        <p:txBody>
          <a:bodyPr wrap="square" lIns="0" tIns="0" rIns="0" bIns="0">
            <a:spAutoFit/>
          </a:bodyPr>
          <a:lstStyle>
            <a:lvl1pPr>
              <a:defRPr lang="en-US" sz="2400" b="0" cap="all" baseline="0" dirty="0" smtClean="0">
                <a:solidFill>
                  <a:schemeClr val="accent1"/>
                </a:solidFill>
                <a:latin typeface="+mj-lt"/>
                <a:cs typeface="Arial" pitchFamily="34" charset="0"/>
              </a:defRPr>
            </a:lvl1pPr>
          </a:lstStyle>
          <a:p>
            <a:pPr lvl="0"/>
            <a:r>
              <a:rPr lang="en-US"/>
              <a:t>Click to edit Master text styles</a:t>
            </a:r>
          </a:p>
        </p:txBody>
      </p:sp>
      <p:sp>
        <p:nvSpPr>
          <p:cNvPr id="10" name="Title 1"/>
          <p:cNvSpPr>
            <a:spLocks noGrp="1"/>
          </p:cNvSpPr>
          <p:nvPr>
            <p:ph type="title"/>
          </p:nvPr>
        </p:nvSpPr>
        <p:spPr>
          <a:xfrm>
            <a:off x="-42339" y="280893"/>
            <a:ext cx="11968649" cy="614362"/>
          </a:xfrm>
        </p:spPr>
        <p:txBody>
          <a:bodyPr/>
          <a:lstStyle>
            <a:lvl1pPr algn="l">
              <a:lnSpc>
                <a:spcPct val="90000"/>
              </a:lnSpc>
              <a:defRPr sz="3200" cap="all" baseline="0">
                <a:solidFill>
                  <a:schemeClr val="tx1"/>
                </a:solidFill>
              </a:defRPr>
            </a:lvl1pPr>
          </a:lstStyle>
          <a:p>
            <a:r>
              <a:rPr lang="en-US"/>
              <a:t>Click to edit Master title style</a:t>
            </a:r>
            <a:endParaRPr lang="en-US" dirty="0"/>
          </a:p>
        </p:txBody>
      </p:sp>
      <p:sp>
        <p:nvSpPr>
          <p:cNvPr id="11" name="Text Placeholder 10"/>
          <p:cNvSpPr>
            <a:spLocks noGrp="1"/>
          </p:cNvSpPr>
          <p:nvPr>
            <p:ph type="body" sz="quarter" idx="12"/>
          </p:nvPr>
        </p:nvSpPr>
        <p:spPr>
          <a:xfrm>
            <a:off x="498474" y="1998175"/>
            <a:ext cx="11427837" cy="1505027"/>
          </a:xfrm>
          <a:prstGeom prst="rect">
            <a:avLst/>
          </a:prstGeom>
        </p:spPr>
        <p:txBody>
          <a:bodyPr wrap="square" lIns="0" tIns="0" rIns="0" bIns="0">
            <a:spAutoFit/>
          </a:bodyPr>
          <a:lstStyle>
            <a:lvl1pPr marL="228600" indent="-228600">
              <a:lnSpc>
                <a:spcPct val="90000"/>
              </a:lnSpc>
              <a:spcBef>
                <a:spcPts val="1200"/>
              </a:spcBef>
              <a:buFont typeface="Arial" pitchFamily="34" charset="0"/>
              <a:buChar char="•"/>
              <a:tabLst>
                <a:tab pos="169863" algn="l"/>
              </a:tabLst>
              <a:defRPr sz="2400" b="0" spc="0" baseline="0">
                <a:solidFill>
                  <a:schemeClr val="tx1"/>
                </a:solidFill>
                <a:latin typeface="+mn-lt"/>
                <a:cs typeface="Arial" pitchFamily="34" charset="0"/>
              </a:defRPr>
            </a:lvl1pPr>
            <a:lvl2pPr marL="228600" indent="-228600">
              <a:lnSpc>
                <a:spcPct val="90000"/>
              </a:lnSpc>
              <a:spcBef>
                <a:spcPts val="1200"/>
              </a:spcBef>
              <a:buFont typeface="Arial" pitchFamily="34" charset="0"/>
              <a:buChar char="•"/>
              <a:defRPr sz="2400" b="0" spc="0" baseline="0">
                <a:solidFill>
                  <a:schemeClr val="tx1"/>
                </a:solidFill>
                <a:latin typeface="+mn-lt"/>
              </a:defRPr>
            </a:lvl2pPr>
            <a:lvl3pPr marL="569913" indent="-225425">
              <a:lnSpc>
                <a:spcPct val="90000"/>
              </a:lnSpc>
              <a:spcBef>
                <a:spcPts val="600"/>
              </a:spcBef>
              <a:buFont typeface="Calibri" pitchFamily="34" charset="0"/>
              <a:buChar char="‒"/>
              <a:defRPr sz="2000" b="0" spc="0">
                <a:solidFill>
                  <a:schemeClr val="tx1"/>
                </a:solidFill>
                <a:latin typeface="+mn-lt"/>
              </a:defRPr>
            </a:lvl3pPr>
            <a:lvl4pPr marL="798513" indent="-225425">
              <a:buClr>
                <a:schemeClr val="tx1"/>
              </a:buClr>
              <a:buFont typeface="Arial" pitchFamily="34" charset="0"/>
              <a:buChar char="•"/>
              <a:defRPr sz="1800">
                <a:solidFill>
                  <a:schemeClr val="tx1"/>
                </a:solidFill>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3">
            <a:extLst/>
          </p:cNvPr>
          <p:cNvSpPr>
            <a:spLocks noGrp="1"/>
          </p:cNvSpPr>
          <p:nvPr>
            <p:ph type="body" sz="quarter" idx="15"/>
          </p:nvPr>
        </p:nvSpPr>
        <p:spPr>
          <a:xfrm>
            <a:off x="498475" y="6466692"/>
            <a:ext cx="8102600" cy="134471"/>
          </a:xfrm>
          <a:prstGeom prst="rect">
            <a:avLst/>
          </a:prstGeom>
        </p:spPr>
        <p:txBody>
          <a:bodyPr lIns="0" tIns="0" rIns="0" bIns="0" anchor="b" anchorCtr="0"/>
          <a:lstStyle>
            <a:lvl1pPr>
              <a:defRPr lang="en-US" sz="700" spc="0" baseline="0" dirty="0" smtClean="0">
                <a:solidFill>
                  <a:schemeClr val="bg1">
                    <a:lumMod val="50000"/>
                  </a:schemeClr>
                </a:solidFill>
                <a:latin typeface="+mn-lt"/>
              </a:defRPr>
            </a:lvl1pPr>
          </a:lstStyle>
          <a:p>
            <a:pPr lvl="0"/>
            <a:r>
              <a:rPr lang="en-US" dirty="0"/>
              <a:t>Edit Master text styles</a:t>
            </a:r>
          </a:p>
        </p:txBody>
      </p:sp>
      <p:sp>
        <p:nvSpPr>
          <p:cNvPr id="7" name="Slide Number Placeholder 3">
            <a:extLst>
              <a:ext uri="{FF2B5EF4-FFF2-40B4-BE49-F238E27FC236}">
                <a16:creationId xmlns:a16="http://schemas.microsoft.com/office/drawing/2014/main" id="{C780745C-FB8F-490E-A51E-51BD428F22D8}"/>
              </a:ext>
            </a:extLst>
          </p:cNvPr>
          <p:cNvSpPr>
            <a:spLocks noGrp="1"/>
          </p:cNvSpPr>
          <p:nvPr>
            <p:ph type="sldNum" sz="quarter" idx="16"/>
          </p:nvPr>
        </p:nvSpPr>
        <p:spPr/>
        <p:txBody>
          <a:bodyPr/>
          <a:lstStyle>
            <a:lvl1pPr algn="ctr">
              <a:defRPr sz="700">
                <a:solidFill>
                  <a:schemeClr val="bg1">
                    <a:lumMod val="50000"/>
                  </a:schemeClr>
                </a:solidFill>
              </a:defRPr>
            </a:lvl1pPr>
          </a:lstStyle>
          <a:p>
            <a:pPr>
              <a:defRPr/>
            </a:pPr>
            <a:fld id="{C22005FC-1428-42A2-B7BB-7EE1EBE1C7EE}" type="slidenum">
              <a:rPr lang="en-US"/>
              <a:pPr>
                <a:defRPr/>
              </a:pPr>
              <a:t>‹#›</a:t>
            </a:fld>
            <a:endParaRPr lang="en-US" dirty="0"/>
          </a:p>
        </p:txBody>
      </p:sp>
    </p:spTree>
    <p:extLst>
      <p:ext uri="{BB962C8B-B14F-4D97-AF65-F5344CB8AC3E}">
        <p14:creationId xmlns:p14="http://schemas.microsoft.com/office/powerpoint/2010/main" val="1916498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27007C-2F8E-4CEB-A94C-3BE37408227E}"/>
              </a:ext>
            </a:extLst>
          </p:cNvPr>
          <p:cNvSpPr txBox="1">
            <a:spLocks noChangeArrowheads="1"/>
          </p:cNvSpPr>
          <p:nvPr userDrawn="1"/>
        </p:nvSpPr>
        <p:spPr bwMode="auto">
          <a:xfrm>
            <a:off x="3924300" y="1181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defTabSz="457200" fontAlgn="base">
              <a:spcBef>
                <a:spcPct val="0"/>
              </a:spcBef>
              <a:spcAft>
                <a:spcPct val="0"/>
              </a:spcAft>
              <a:defRPr>
                <a:solidFill>
                  <a:schemeClr val="tx1"/>
                </a:solidFill>
                <a:latin typeface="Times" panose="02020603050405020304" pitchFamily="18" charset="0"/>
              </a:defRPr>
            </a:lvl6pPr>
            <a:lvl7pPr marL="2971800" indent="-228600" defTabSz="457200" fontAlgn="base">
              <a:spcBef>
                <a:spcPct val="0"/>
              </a:spcBef>
              <a:spcAft>
                <a:spcPct val="0"/>
              </a:spcAft>
              <a:defRPr>
                <a:solidFill>
                  <a:schemeClr val="tx1"/>
                </a:solidFill>
                <a:latin typeface="Times" panose="02020603050405020304" pitchFamily="18" charset="0"/>
              </a:defRPr>
            </a:lvl7pPr>
            <a:lvl8pPr marL="3429000" indent="-228600" defTabSz="457200" fontAlgn="base">
              <a:spcBef>
                <a:spcPct val="0"/>
              </a:spcBef>
              <a:spcAft>
                <a:spcPct val="0"/>
              </a:spcAft>
              <a:defRPr>
                <a:solidFill>
                  <a:schemeClr val="tx1"/>
                </a:solidFill>
                <a:latin typeface="Times" panose="02020603050405020304" pitchFamily="18" charset="0"/>
              </a:defRPr>
            </a:lvl8pPr>
            <a:lvl9pPr marL="3886200" indent="-228600" defTabSz="457200" fontAlgn="base">
              <a:spcBef>
                <a:spcPct val="0"/>
              </a:spcBef>
              <a:spcAft>
                <a:spcPct val="0"/>
              </a:spcAft>
              <a:defRPr>
                <a:solidFill>
                  <a:schemeClr val="tx1"/>
                </a:solidFill>
                <a:latin typeface="Times" panose="02020603050405020304" pitchFamily="18" charset="0"/>
              </a:defRPr>
            </a:lvl9pPr>
          </a:lstStyle>
          <a:p>
            <a:pPr eaLnBrk="1" hangingPunct="1">
              <a:defRPr/>
            </a:pPr>
            <a:endParaRPr lang="en-US" altLang="en-US"/>
          </a:p>
        </p:txBody>
      </p:sp>
      <p:sp>
        <p:nvSpPr>
          <p:cNvPr id="5" name="Text Placeholder 4">
            <a:extLst/>
          </p:cNvPr>
          <p:cNvSpPr>
            <a:spLocks noGrp="1"/>
          </p:cNvSpPr>
          <p:nvPr>
            <p:ph type="body" sz="quarter" idx="14"/>
          </p:nvPr>
        </p:nvSpPr>
        <p:spPr>
          <a:xfrm>
            <a:off x="-33897" y="1182633"/>
            <a:ext cx="11969176" cy="369332"/>
          </a:xfrm>
          <a:prstGeom prst="rect">
            <a:avLst/>
          </a:prstGeom>
        </p:spPr>
        <p:txBody>
          <a:bodyPr wrap="square" lIns="0" tIns="0" rIns="0" bIns="0">
            <a:spAutoFit/>
          </a:bodyPr>
          <a:lstStyle>
            <a:lvl1pPr>
              <a:defRPr lang="en-US" sz="2400" b="0" cap="all" baseline="0" dirty="0" smtClean="0">
                <a:solidFill>
                  <a:schemeClr val="accent1"/>
                </a:solidFill>
                <a:latin typeface="+mj-lt"/>
                <a:cs typeface="Arial" pitchFamily="34" charset="0"/>
              </a:defRPr>
            </a:lvl1pPr>
          </a:lstStyle>
          <a:p>
            <a:pPr lvl="0"/>
            <a:r>
              <a:rPr lang="en-US"/>
              <a:t>Click to edit Master text styles</a:t>
            </a:r>
          </a:p>
        </p:txBody>
      </p:sp>
      <p:sp>
        <p:nvSpPr>
          <p:cNvPr id="10" name="Title 1"/>
          <p:cNvSpPr>
            <a:spLocks noGrp="1"/>
          </p:cNvSpPr>
          <p:nvPr>
            <p:ph type="title"/>
          </p:nvPr>
        </p:nvSpPr>
        <p:spPr>
          <a:xfrm>
            <a:off x="-42339" y="280893"/>
            <a:ext cx="11968649" cy="614362"/>
          </a:xfrm>
        </p:spPr>
        <p:txBody>
          <a:bodyPr/>
          <a:lstStyle>
            <a:lvl1pPr algn="l">
              <a:lnSpc>
                <a:spcPct val="90000"/>
              </a:lnSpc>
              <a:defRPr sz="3200" cap="all" baseline="0">
                <a:solidFill>
                  <a:schemeClr val="tx1"/>
                </a:solidFill>
              </a:defRPr>
            </a:lvl1pPr>
          </a:lstStyle>
          <a:p>
            <a:r>
              <a:rPr lang="en-US"/>
              <a:t>Click to edit Master title style</a:t>
            </a:r>
            <a:endParaRPr lang="en-US" dirty="0"/>
          </a:p>
        </p:txBody>
      </p:sp>
      <p:sp>
        <p:nvSpPr>
          <p:cNvPr id="14" name="Text Placeholder 13">
            <a:extLst/>
          </p:cNvPr>
          <p:cNvSpPr>
            <a:spLocks noGrp="1"/>
          </p:cNvSpPr>
          <p:nvPr>
            <p:ph type="body" sz="quarter" idx="15"/>
          </p:nvPr>
        </p:nvSpPr>
        <p:spPr>
          <a:xfrm>
            <a:off x="498475" y="6466692"/>
            <a:ext cx="8102600" cy="134471"/>
          </a:xfrm>
          <a:prstGeom prst="rect">
            <a:avLst/>
          </a:prstGeom>
        </p:spPr>
        <p:txBody>
          <a:bodyPr lIns="0" tIns="0" rIns="0" bIns="0" anchor="b" anchorCtr="0"/>
          <a:lstStyle>
            <a:lvl1pPr>
              <a:defRPr lang="en-US" sz="700" spc="0" baseline="0" dirty="0" smtClean="0">
                <a:solidFill>
                  <a:schemeClr val="bg1">
                    <a:lumMod val="50000"/>
                  </a:schemeClr>
                </a:solidFill>
                <a:latin typeface="+mn-lt"/>
              </a:defRPr>
            </a:lvl1pPr>
          </a:lstStyle>
          <a:p>
            <a:pPr lvl="0"/>
            <a:r>
              <a:rPr lang="en-US" dirty="0"/>
              <a:t>Edit Master text styles</a:t>
            </a:r>
          </a:p>
        </p:txBody>
      </p:sp>
      <p:sp>
        <p:nvSpPr>
          <p:cNvPr id="7" name="Slide Number Placeholder 3">
            <a:extLst>
              <a:ext uri="{FF2B5EF4-FFF2-40B4-BE49-F238E27FC236}">
                <a16:creationId xmlns:a16="http://schemas.microsoft.com/office/drawing/2014/main" id="{6AB91680-4E41-4BD8-9BEF-999B1C86AB7A}"/>
              </a:ext>
            </a:extLst>
          </p:cNvPr>
          <p:cNvSpPr>
            <a:spLocks noGrp="1"/>
          </p:cNvSpPr>
          <p:nvPr>
            <p:ph type="sldNum" sz="quarter" idx="16"/>
          </p:nvPr>
        </p:nvSpPr>
        <p:spPr/>
        <p:txBody>
          <a:bodyPr/>
          <a:lstStyle>
            <a:lvl1pPr algn="ctr">
              <a:defRPr sz="700">
                <a:solidFill>
                  <a:schemeClr val="bg1">
                    <a:lumMod val="50000"/>
                  </a:schemeClr>
                </a:solidFill>
              </a:defRPr>
            </a:lvl1pPr>
          </a:lstStyle>
          <a:p>
            <a:pPr>
              <a:defRPr/>
            </a:pPr>
            <a:fld id="{7570574C-D6F8-484D-864D-128F8E537520}" type="slidenum">
              <a:rPr lang="en-US"/>
              <a:pPr>
                <a:defRPr/>
              </a:pPr>
              <a:t>‹#›</a:t>
            </a:fld>
            <a:endParaRPr lang="en-US" dirty="0"/>
          </a:p>
        </p:txBody>
      </p:sp>
    </p:spTree>
    <p:extLst>
      <p:ext uri="{BB962C8B-B14F-4D97-AF65-F5344CB8AC3E}">
        <p14:creationId xmlns:p14="http://schemas.microsoft.com/office/powerpoint/2010/main" val="3484099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514FD7-956E-45C2-BA22-F9DC92E16C16}"/>
              </a:ext>
            </a:extLst>
          </p:cNvPr>
          <p:cNvSpPr txBox="1">
            <a:spLocks noChangeArrowheads="1"/>
          </p:cNvSpPr>
          <p:nvPr userDrawn="1"/>
        </p:nvSpPr>
        <p:spPr bwMode="auto">
          <a:xfrm>
            <a:off x="3924300" y="1181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defTabSz="457200" fontAlgn="base">
              <a:spcBef>
                <a:spcPct val="0"/>
              </a:spcBef>
              <a:spcAft>
                <a:spcPct val="0"/>
              </a:spcAft>
              <a:defRPr>
                <a:solidFill>
                  <a:schemeClr val="tx1"/>
                </a:solidFill>
                <a:latin typeface="Times" panose="02020603050405020304" pitchFamily="18" charset="0"/>
              </a:defRPr>
            </a:lvl6pPr>
            <a:lvl7pPr marL="2971800" indent="-228600" defTabSz="457200" fontAlgn="base">
              <a:spcBef>
                <a:spcPct val="0"/>
              </a:spcBef>
              <a:spcAft>
                <a:spcPct val="0"/>
              </a:spcAft>
              <a:defRPr>
                <a:solidFill>
                  <a:schemeClr val="tx1"/>
                </a:solidFill>
                <a:latin typeface="Times" panose="02020603050405020304" pitchFamily="18" charset="0"/>
              </a:defRPr>
            </a:lvl7pPr>
            <a:lvl8pPr marL="3429000" indent="-228600" defTabSz="457200" fontAlgn="base">
              <a:spcBef>
                <a:spcPct val="0"/>
              </a:spcBef>
              <a:spcAft>
                <a:spcPct val="0"/>
              </a:spcAft>
              <a:defRPr>
                <a:solidFill>
                  <a:schemeClr val="tx1"/>
                </a:solidFill>
                <a:latin typeface="Times" panose="02020603050405020304" pitchFamily="18" charset="0"/>
              </a:defRPr>
            </a:lvl8pPr>
            <a:lvl9pPr marL="3886200" indent="-228600" defTabSz="457200" fontAlgn="base">
              <a:spcBef>
                <a:spcPct val="0"/>
              </a:spcBef>
              <a:spcAft>
                <a:spcPct val="0"/>
              </a:spcAft>
              <a:defRPr>
                <a:solidFill>
                  <a:schemeClr val="tx1"/>
                </a:solidFill>
                <a:latin typeface="Times" panose="02020603050405020304" pitchFamily="18" charset="0"/>
              </a:defRPr>
            </a:lvl9pPr>
          </a:lstStyle>
          <a:p>
            <a:pPr eaLnBrk="1" hangingPunct="1">
              <a:defRPr/>
            </a:pPr>
            <a:endParaRPr lang="en-US" altLang="en-US"/>
          </a:p>
        </p:txBody>
      </p:sp>
      <p:sp>
        <p:nvSpPr>
          <p:cNvPr id="10" name="Title 1"/>
          <p:cNvSpPr>
            <a:spLocks noGrp="1"/>
          </p:cNvSpPr>
          <p:nvPr>
            <p:ph type="title"/>
          </p:nvPr>
        </p:nvSpPr>
        <p:spPr>
          <a:xfrm>
            <a:off x="-42339" y="280893"/>
            <a:ext cx="11968649" cy="614362"/>
          </a:xfrm>
        </p:spPr>
        <p:txBody>
          <a:bodyPr/>
          <a:lstStyle>
            <a:lvl1pPr algn="l">
              <a:lnSpc>
                <a:spcPct val="90000"/>
              </a:lnSpc>
              <a:defRPr sz="3200" cap="all" baseline="0">
                <a:solidFill>
                  <a:schemeClr val="tx1"/>
                </a:solidFill>
              </a:defRPr>
            </a:lvl1pPr>
          </a:lstStyle>
          <a:p>
            <a:r>
              <a:rPr lang="en-US"/>
              <a:t>Click to edit Master title style</a:t>
            </a:r>
            <a:endParaRPr lang="en-US" dirty="0"/>
          </a:p>
        </p:txBody>
      </p:sp>
      <p:sp>
        <p:nvSpPr>
          <p:cNvPr id="14" name="Text Placeholder 13">
            <a:extLst/>
          </p:cNvPr>
          <p:cNvSpPr>
            <a:spLocks noGrp="1"/>
          </p:cNvSpPr>
          <p:nvPr>
            <p:ph type="body" sz="quarter" idx="15"/>
          </p:nvPr>
        </p:nvSpPr>
        <p:spPr>
          <a:xfrm>
            <a:off x="498475" y="6466692"/>
            <a:ext cx="8102600" cy="134471"/>
          </a:xfrm>
          <a:prstGeom prst="rect">
            <a:avLst/>
          </a:prstGeom>
        </p:spPr>
        <p:txBody>
          <a:bodyPr lIns="0" tIns="0" rIns="0" bIns="0" anchor="b" anchorCtr="0"/>
          <a:lstStyle>
            <a:lvl1pPr>
              <a:defRPr lang="en-US" sz="700" spc="0" baseline="0" dirty="0" smtClean="0">
                <a:solidFill>
                  <a:schemeClr val="bg1">
                    <a:lumMod val="50000"/>
                  </a:schemeClr>
                </a:solidFill>
                <a:latin typeface="+mn-lt"/>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AF7B9A45-E92A-4EE6-B34F-CCD1A2594A82}"/>
              </a:ext>
            </a:extLst>
          </p:cNvPr>
          <p:cNvSpPr>
            <a:spLocks noGrp="1"/>
          </p:cNvSpPr>
          <p:nvPr>
            <p:ph type="sldNum" sz="quarter" idx="16"/>
          </p:nvPr>
        </p:nvSpPr>
        <p:spPr/>
        <p:txBody>
          <a:bodyPr/>
          <a:lstStyle>
            <a:lvl1pPr algn="ctr">
              <a:defRPr sz="700">
                <a:solidFill>
                  <a:schemeClr val="bg1">
                    <a:lumMod val="50000"/>
                  </a:schemeClr>
                </a:solidFill>
              </a:defRPr>
            </a:lvl1pPr>
          </a:lstStyle>
          <a:p>
            <a:pPr>
              <a:defRPr/>
            </a:pPr>
            <a:fld id="{B095629F-826A-4566-9E2B-6F34FBC61647}" type="slidenum">
              <a:rPr lang="en-US"/>
              <a:pPr>
                <a:defRPr/>
              </a:pPr>
              <a:t>‹#›</a:t>
            </a:fld>
            <a:endParaRPr lang="en-US" dirty="0"/>
          </a:p>
        </p:txBody>
      </p:sp>
    </p:spTree>
    <p:extLst>
      <p:ext uri="{BB962C8B-B14F-4D97-AF65-F5344CB8AC3E}">
        <p14:creationId xmlns:p14="http://schemas.microsoft.com/office/powerpoint/2010/main" val="337246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bg1"/>
        </a:solidFill>
        <a:effectLst/>
      </p:bgPr>
    </p:bg>
    <p:spTree>
      <p:nvGrpSpPr>
        <p:cNvPr id="1" name=""/>
        <p:cNvGrpSpPr/>
        <p:nvPr/>
      </p:nvGrpSpPr>
      <p:grpSpPr>
        <a:xfrm>
          <a:off x="0" y="0"/>
          <a:ext cx="0" cy="0"/>
          <a:chOff x="0" y="0"/>
          <a:chExt cx="0" cy="0"/>
        </a:xfrm>
      </p:grpSpPr>
      <p:sp>
        <p:nvSpPr>
          <p:cNvPr id="12" name="Content Placeholder 5"/>
          <p:cNvSpPr>
            <a:spLocks noGrp="1"/>
          </p:cNvSpPr>
          <p:nvPr>
            <p:ph sz="quarter" idx="4" hasCustomPrompt="1"/>
          </p:nvPr>
        </p:nvSpPr>
        <p:spPr>
          <a:xfrm>
            <a:off x="5576024" y="298900"/>
            <a:ext cx="6350287" cy="5714999"/>
          </a:xfrm>
          <a:prstGeom prst="rect">
            <a:avLst/>
          </a:prstGeom>
        </p:spPr>
        <p:txBody>
          <a:bodyPr lIns="0" tIns="0" rIns="0" bIns="0" anchor="ctr" anchorCtr="0"/>
          <a:lstStyle>
            <a:lvl1pPr marL="347663" indent="-347663">
              <a:lnSpc>
                <a:spcPct val="90000"/>
              </a:lnSpc>
              <a:spcBef>
                <a:spcPts val="1200"/>
              </a:spcBef>
              <a:buFont typeface="Arial" charset="0"/>
              <a:buChar char="•"/>
              <a:defRPr sz="3200" spc="0" baseline="0">
                <a:solidFill>
                  <a:schemeClr val="tx1"/>
                </a:solidFill>
                <a:latin typeface="Times"/>
                <a:cs typeface="Times"/>
              </a:defRPr>
            </a:lvl1pPr>
            <a:lvl2pPr marL="511175" indent="-279400">
              <a:lnSpc>
                <a:spcPct val="90000"/>
              </a:lnSpc>
              <a:spcBef>
                <a:spcPts val="1200"/>
              </a:spcBef>
              <a:defRPr sz="2000" spc="0" baseline="0">
                <a:solidFill>
                  <a:schemeClr val="tx1"/>
                </a:solidFill>
              </a:defRPr>
            </a:lvl2pPr>
            <a:lvl3pPr marL="744538" indent="-233363">
              <a:lnSpc>
                <a:spcPct val="90000"/>
              </a:lnSpc>
              <a:spcBef>
                <a:spcPts val="1200"/>
              </a:spcBef>
              <a:spcAft>
                <a:spcPts val="800"/>
              </a:spcAft>
              <a:defRPr sz="1800" spc="0" baseline="0">
                <a:solidFill>
                  <a:schemeClr val="tx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p:txBody>
      </p:sp>
      <p:sp>
        <p:nvSpPr>
          <p:cNvPr id="13" name="Title 1"/>
          <p:cNvSpPr>
            <a:spLocks noGrp="1"/>
          </p:cNvSpPr>
          <p:nvPr>
            <p:ph type="title" hasCustomPrompt="1"/>
          </p:nvPr>
        </p:nvSpPr>
        <p:spPr bwMode="white">
          <a:xfrm>
            <a:off x="-127291" y="1851810"/>
            <a:ext cx="4717206" cy="2609178"/>
          </a:xfrm>
        </p:spPr>
        <p:txBody>
          <a:bodyPr tIns="0" bIns="0" anchor="ctr" anchorCtr="0"/>
          <a:lstStyle>
            <a:lvl1pPr algn="l">
              <a:lnSpc>
                <a:spcPct val="90000"/>
              </a:lnSpc>
              <a:defRPr sz="8800" cap="all" baseline="0">
                <a:solidFill>
                  <a:schemeClr val="bg1"/>
                </a:solidFill>
              </a:defRPr>
            </a:lvl1pPr>
          </a:lstStyle>
          <a:p>
            <a:r>
              <a:rPr lang="en-US" dirty="0"/>
              <a:t>AGE-</a:t>
            </a:r>
            <a:br>
              <a:rPr lang="en-US" dirty="0"/>
            </a:br>
            <a:r>
              <a:rPr lang="en-US" dirty="0"/>
              <a:t>NDA</a:t>
            </a:r>
          </a:p>
        </p:txBody>
      </p:sp>
      <p:sp>
        <p:nvSpPr>
          <p:cNvPr id="8" name="Slide Number Placeholder 3">
            <a:extLst>
              <a:ext uri="{FF2B5EF4-FFF2-40B4-BE49-F238E27FC236}">
                <a16:creationId xmlns:a16="http://schemas.microsoft.com/office/drawing/2014/main" id="{537961E4-C4BD-4355-8289-C2B8D04A995A}"/>
              </a:ext>
            </a:extLst>
          </p:cNvPr>
          <p:cNvSpPr>
            <a:spLocks noGrp="1"/>
          </p:cNvSpPr>
          <p:nvPr>
            <p:ph type="sldNum" sz="quarter" idx="10"/>
          </p:nvPr>
        </p:nvSpPr>
        <p:spPr>
          <a:xfrm>
            <a:off x="11584076" y="6449276"/>
            <a:ext cx="392114" cy="263458"/>
          </a:xfrm>
          <a:prstGeom prst="rect">
            <a:avLst/>
          </a:prstGeom>
        </p:spPr>
        <p:txBody>
          <a:bodyPr lIns="0" tIns="0" rIns="0" bIns="0" anchor="ctr"/>
          <a:lstStyle>
            <a:lvl1pPr algn="ctr">
              <a:defRPr sz="700">
                <a:solidFill>
                  <a:schemeClr val="bg1">
                    <a:lumMod val="50000"/>
                  </a:schemeClr>
                </a:solidFill>
              </a:defRPr>
            </a:lvl1p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32646313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F689270-20A8-4182-A9C8-ACB920338A30}"/>
              </a:ext>
            </a:extLst>
          </p:cNvPr>
          <p:cNvPicPr>
            <a:picLocks noChangeAspect="1"/>
          </p:cNvPicPr>
          <p:nvPr userDrawn="1"/>
        </p:nvPicPr>
        <p:blipFill>
          <a:blip r:embed="rId2">
            <a:extLst>
              <a:ext uri="{28A0092B-C50C-407E-A947-70E740481C1C}">
                <a14:useLocalDpi xmlns:a14="http://schemas.microsoft.com/office/drawing/2010/main" val="0"/>
              </a:ext>
            </a:extLst>
          </a:blip>
          <a:srcRect l="22096" r="25740"/>
          <a:stretch>
            <a:fillRect/>
          </a:stretch>
        </p:blipFill>
        <p:spPr bwMode="auto">
          <a:xfrm>
            <a:off x="-127000" y="0"/>
            <a:ext cx="536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5"/>
          <p:cNvSpPr>
            <a:spLocks noGrp="1"/>
          </p:cNvSpPr>
          <p:nvPr>
            <p:ph sz="quarter" idx="4"/>
          </p:nvPr>
        </p:nvSpPr>
        <p:spPr>
          <a:xfrm>
            <a:off x="5576024" y="298900"/>
            <a:ext cx="6350287" cy="5714999"/>
          </a:xfrm>
          <a:prstGeom prst="rect">
            <a:avLst/>
          </a:prstGeom>
        </p:spPr>
        <p:txBody>
          <a:bodyPr lIns="0" tIns="0" rIns="0" bIns="0" anchor="ctr" anchorCtr="0"/>
          <a:lstStyle>
            <a:lvl1pPr marL="347663" indent="-347663">
              <a:lnSpc>
                <a:spcPct val="90000"/>
              </a:lnSpc>
              <a:spcBef>
                <a:spcPts val="1200"/>
              </a:spcBef>
              <a:buFont typeface="Arial" charset="0"/>
              <a:buChar char="•"/>
              <a:defRPr sz="3200" spc="0" baseline="0">
                <a:solidFill>
                  <a:schemeClr val="tx1"/>
                </a:solidFill>
                <a:latin typeface="Times"/>
                <a:cs typeface="Times"/>
              </a:defRPr>
            </a:lvl1pPr>
            <a:lvl2pPr marL="511175" indent="-279400">
              <a:lnSpc>
                <a:spcPct val="90000"/>
              </a:lnSpc>
              <a:spcBef>
                <a:spcPts val="1200"/>
              </a:spcBef>
              <a:defRPr sz="2000" spc="0" baseline="0">
                <a:solidFill>
                  <a:schemeClr val="tx1"/>
                </a:solidFill>
              </a:defRPr>
            </a:lvl2pPr>
            <a:lvl3pPr marL="744538" indent="-233363">
              <a:lnSpc>
                <a:spcPct val="90000"/>
              </a:lnSpc>
              <a:spcBef>
                <a:spcPts val="1200"/>
              </a:spcBef>
              <a:spcAft>
                <a:spcPts val="800"/>
              </a:spcAft>
              <a:defRPr sz="1800" spc="0" baseline="0">
                <a:solidFill>
                  <a:schemeClr val="tx1"/>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3" name="Title 1"/>
          <p:cNvSpPr>
            <a:spLocks noGrp="1"/>
          </p:cNvSpPr>
          <p:nvPr>
            <p:ph type="title"/>
          </p:nvPr>
        </p:nvSpPr>
        <p:spPr bwMode="white">
          <a:xfrm>
            <a:off x="-127291" y="1851810"/>
            <a:ext cx="4717206" cy="2609178"/>
          </a:xfrm>
        </p:spPr>
        <p:txBody>
          <a:bodyPr anchor="ctr"/>
          <a:lstStyle>
            <a:lvl1pPr algn="l">
              <a:lnSpc>
                <a:spcPct val="90000"/>
              </a:lnSpc>
              <a:defRPr sz="8800" cap="all" baseline="0">
                <a:solidFill>
                  <a:schemeClr val="bg1"/>
                </a:solidFill>
              </a:defRPr>
            </a:lvl1pPr>
          </a:lstStyle>
          <a:p>
            <a:r>
              <a:rPr lang="en-US"/>
              <a:t>Click to edit Master title style</a:t>
            </a:r>
            <a:endParaRPr lang="en-US" dirty="0"/>
          </a:p>
        </p:txBody>
      </p:sp>
      <p:sp>
        <p:nvSpPr>
          <p:cNvPr id="5" name="Slide Number Placeholder 3">
            <a:extLst>
              <a:ext uri="{FF2B5EF4-FFF2-40B4-BE49-F238E27FC236}">
                <a16:creationId xmlns:a16="http://schemas.microsoft.com/office/drawing/2014/main" id="{CD1480D9-E1C6-4BFC-818A-19DF34CBED43}"/>
              </a:ext>
            </a:extLst>
          </p:cNvPr>
          <p:cNvSpPr>
            <a:spLocks noGrp="1"/>
          </p:cNvSpPr>
          <p:nvPr>
            <p:ph type="sldNum" sz="quarter" idx="10"/>
          </p:nvPr>
        </p:nvSpPr>
        <p:spPr/>
        <p:txBody>
          <a:bodyPr/>
          <a:lstStyle>
            <a:lvl1pPr algn="ctr">
              <a:defRPr sz="700">
                <a:solidFill>
                  <a:schemeClr val="bg1">
                    <a:lumMod val="50000"/>
                  </a:schemeClr>
                </a:solidFill>
              </a:defRPr>
            </a:lvl1pPr>
          </a:lstStyle>
          <a:p>
            <a:pPr>
              <a:defRPr/>
            </a:pPr>
            <a:fld id="{26E5D8EE-E71A-44FC-990C-301B91AC228C}" type="slidenum">
              <a:rPr lang="en-US"/>
              <a:pPr>
                <a:defRPr/>
              </a:pPr>
              <a:t>‹#›</a:t>
            </a:fld>
            <a:endParaRPr lang="en-US" dirty="0"/>
          </a:p>
        </p:txBody>
      </p:sp>
    </p:spTree>
    <p:extLst>
      <p:ext uri="{BB962C8B-B14F-4D97-AF65-F5344CB8AC3E}">
        <p14:creationId xmlns:p14="http://schemas.microsoft.com/office/powerpoint/2010/main" val="3406870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bg1"/>
        </a:solidFill>
        <a:effectLst/>
      </p:bgPr>
    </p:bg>
    <p:spTree>
      <p:nvGrpSpPr>
        <p:cNvPr id="1" name=""/>
        <p:cNvGrpSpPr/>
        <p:nvPr/>
      </p:nvGrpSpPr>
      <p:grpSpPr>
        <a:xfrm>
          <a:off x="0" y="0"/>
          <a:ext cx="0" cy="0"/>
          <a:chOff x="0" y="0"/>
          <a:chExt cx="0" cy="0"/>
        </a:xfrm>
      </p:grpSpPr>
      <p:sp>
        <p:nvSpPr>
          <p:cNvPr id="12" name="Content Placeholder 5"/>
          <p:cNvSpPr>
            <a:spLocks noGrp="1"/>
          </p:cNvSpPr>
          <p:nvPr>
            <p:ph sz="quarter" idx="4"/>
          </p:nvPr>
        </p:nvSpPr>
        <p:spPr>
          <a:xfrm>
            <a:off x="5576024" y="298900"/>
            <a:ext cx="6350287" cy="5714999"/>
          </a:xfrm>
          <a:prstGeom prst="rect">
            <a:avLst/>
          </a:prstGeom>
        </p:spPr>
        <p:txBody>
          <a:bodyPr lIns="0" tIns="0" rIns="0" bIns="0" anchor="ctr" anchorCtr="0"/>
          <a:lstStyle>
            <a:lvl1pPr marL="347663" indent="-347663">
              <a:lnSpc>
                <a:spcPct val="90000"/>
              </a:lnSpc>
              <a:spcBef>
                <a:spcPts val="1200"/>
              </a:spcBef>
              <a:buFont typeface="Arial" charset="0"/>
              <a:buChar char="•"/>
              <a:defRPr sz="3200" spc="0" baseline="0">
                <a:solidFill>
                  <a:schemeClr val="tx1"/>
                </a:solidFill>
                <a:latin typeface="Times"/>
                <a:cs typeface="Times"/>
              </a:defRPr>
            </a:lvl1pPr>
            <a:lvl2pPr marL="511175" indent="-279400">
              <a:lnSpc>
                <a:spcPct val="90000"/>
              </a:lnSpc>
              <a:spcBef>
                <a:spcPts val="1200"/>
              </a:spcBef>
              <a:defRPr sz="2000" spc="0" baseline="0">
                <a:solidFill>
                  <a:schemeClr val="tx1"/>
                </a:solidFill>
              </a:defRPr>
            </a:lvl2pPr>
            <a:lvl3pPr marL="744538" indent="-233363">
              <a:lnSpc>
                <a:spcPct val="90000"/>
              </a:lnSpc>
              <a:spcBef>
                <a:spcPts val="1200"/>
              </a:spcBef>
              <a:spcAft>
                <a:spcPts val="800"/>
              </a:spcAft>
              <a:defRPr sz="1800" spc="0" baseline="0">
                <a:solidFill>
                  <a:schemeClr val="tx1"/>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3" name="Title 1"/>
          <p:cNvSpPr>
            <a:spLocks noGrp="1"/>
          </p:cNvSpPr>
          <p:nvPr>
            <p:ph type="title"/>
          </p:nvPr>
        </p:nvSpPr>
        <p:spPr bwMode="white">
          <a:xfrm>
            <a:off x="-127291" y="1851810"/>
            <a:ext cx="4717206" cy="2609178"/>
          </a:xfrm>
        </p:spPr>
        <p:txBody>
          <a:bodyPr anchor="ctr"/>
          <a:lstStyle>
            <a:lvl1pPr algn="l">
              <a:lnSpc>
                <a:spcPct val="90000"/>
              </a:lnSpc>
              <a:defRPr sz="8800" cap="all" baseline="0">
                <a:solidFill>
                  <a:schemeClr val="bg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FB0A9444-EF75-42A4-8941-621B22CF9788}"/>
              </a:ext>
            </a:extLst>
          </p:cNvPr>
          <p:cNvSpPr>
            <a:spLocks noGrp="1"/>
          </p:cNvSpPr>
          <p:nvPr>
            <p:ph type="sldNum" sz="quarter" idx="10"/>
          </p:nvPr>
        </p:nvSpPr>
        <p:spPr/>
        <p:txBody>
          <a:bodyPr/>
          <a:lstStyle>
            <a:lvl1pPr algn="ctr">
              <a:defRPr sz="700">
                <a:solidFill>
                  <a:schemeClr val="bg1">
                    <a:lumMod val="50000"/>
                  </a:schemeClr>
                </a:solidFill>
              </a:defRPr>
            </a:lvl1pPr>
          </a:lstStyle>
          <a:p>
            <a:pPr>
              <a:defRPr/>
            </a:pPr>
            <a:fld id="{C8C1BB57-4DE0-4451-BB75-1B03C70932BA}" type="slidenum">
              <a:rPr lang="en-US"/>
              <a:pPr>
                <a:defRPr/>
              </a:pPr>
              <a:t>‹#›</a:t>
            </a:fld>
            <a:endParaRPr lang="en-US" dirty="0"/>
          </a:p>
        </p:txBody>
      </p:sp>
    </p:spTree>
    <p:extLst>
      <p:ext uri="{BB962C8B-B14F-4D97-AF65-F5344CB8AC3E}">
        <p14:creationId xmlns:p14="http://schemas.microsoft.com/office/powerpoint/2010/main" val="2973476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878B3041-5F7B-427D-AA27-6D6E7B1E37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723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p:cNvPr>
          <p:cNvSpPr>
            <a:spLocks noGrp="1"/>
          </p:cNvSpPr>
          <p:nvPr>
            <p:ph type="title"/>
          </p:nvPr>
        </p:nvSpPr>
        <p:spPr bwMode="white">
          <a:xfrm>
            <a:off x="-93138" y="2595215"/>
            <a:ext cx="12019450" cy="1668462"/>
          </a:xfrm>
        </p:spPr>
        <p:txBody>
          <a:bodyPr anchor="ctr"/>
          <a:lstStyle>
            <a:lvl1pPr algn="l">
              <a:defRPr sz="6600" cap="all" spc="600" baseline="0">
                <a:solidFill>
                  <a:srgbClr val="FFFFFF"/>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8C2B6E1D-01C3-41EF-A663-9E9FBE4F79AB}"/>
              </a:ext>
            </a:extLst>
          </p:cNvPr>
          <p:cNvSpPr>
            <a:spLocks noGrp="1"/>
          </p:cNvSpPr>
          <p:nvPr>
            <p:ph type="sldNum" sz="quarter" idx="10"/>
          </p:nvPr>
        </p:nvSpPr>
        <p:spPr/>
        <p:txBody>
          <a:bodyPr/>
          <a:lstStyle>
            <a:lvl1pPr algn="ctr">
              <a:defRPr sz="700">
                <a:solidFill>
                  <a:schemeClr val="bg1"/>
                </a:solidFill>
              </a:defRPr>
            </a:lvl1pPr>
          </a:lstStyle>
          <a:p>
            <a:pPr>
              <a:defRPr/>
            </a:pPr>
            <a:fld id="{1683B6C9-A0B5-45AE-B37C-E26AB2CCE323}" type="slidenum">
              <a:rPr lang="en-US"/>
              <a:pPr>
                <a:defRPr/>
              </a:pPr>
              <a:t>‹#›</a:t>
            </a:fld>
            <a:endParaRPr lang="en-US" dirty="0"/>
          </a:p>
        </p:txBody>
      </p:sp>
    </p:spTree>
    <p:extLst>
      <p:ext uri="{BB962C8B-B14F-4D97-AF65-F5344CB8AC3E}">
        <p14:creationId xmlns:p14="http://schemas.microsoft.com/office/powerpoint/2010/main" val="3464642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Divider Alternate">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1FFF76B2-FBCB-47FF-9C8B-B3BBA0FBF9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723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white">
          <a:xfrm>
            <a:off x="-93138" y="2595662"/>
            <a:ext cx="12019450" cy="1668462"/>
          </a:xfrm>
        </p:spPr>
        <p:txBody>
          <a:bodyPr anchor="ctr"/>
          <a:lstStyle>
            <a:lvl1pPr algn="l">
              <a:defRPr sz="6600" cap="all" spc="600" baseline="0">
                <a:solidFill>
                  <a:srgbClr val="FFFFFF"/>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F2F18F72-466D-43FB-9C1D-D5AFA72BE134}"/>
              </a:ext>
            </a:extLst>
          </p:cNvPr>
          <p:cNvSpPr>
            <a:spLocks noGrp="1"/>
          </p:cNvSpPr>
          <p:nvPr>
            <p:ph type="sldNum" sz="quarter" idx="10"/>
          </p:nvPr>
        </p:nvSpPr>
        <p:spPr/>
        <p:txBody>
          <a:bodyPr/>
          <a:lstStyle>
            <a:lvl1pPr algn="ctr">
              <a:defRPr sz="700">
                <a:solidFill>
                  <a:schemeClr val="bg1"/>
                </a:solidFill>
              </a:defRPr>
            </a:lvl1pPr>
          </a:lstStyle>
          <a:p>
            <a:pPr>
              <a:defRPr/>
            </a:pPr>
            <a:fld id="{09D6764C-EB5D-4198-B856-0E7E9B0B6F8F}" type="slidenum">
              <a:rPr lang="en-US"/>
              <a:pPr>
                <a:defRPr/>
              </a:pPr>
              <a:t>‹#›</a:t>
            </a:fld>
            <a:endParaRPr lang="en-US" dirty="0"/>
          </a:p>
        </p:txBody>
      </p:sp>
    </p:spTree>
    <p:extLst>
      <p:ext uri="{BB962C8B-B14F-4D97-AF65-F5344CB8AC3E}">
        <p14:creationId xmlns:p14="http://schemas.microsoft.com/office/powerpoint/2010/main" val="38356445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5BADAE5-7102-4727-9052-19A37508FB97}"/>
              </a:ext>
            </a:extLst>
          </p:cNvPr>
          <p:cNvSpPr>
            <a:spLocks noGrp="1"/>
          </p:cNvSpPr>
          <p:nvPr>
            <p:ph type="sldNum" sz="quarter" idx="10"/>
          </p:nvPr>
        </p:nvSpPr>
        <p:spPr/>
        <p:txBody>
          <a:bodyPr/>
          <a:lstStyle>
            <a:lvl1pPr algn="ctr">
              <a:defRPr sz="700">
                <a:solidFill>
                  <a:schemeClr val="bg1">
                    <a:lumMod val="50000"/>
                  </a:schemeClr>
                </a:solidFill>
              </a:defRPr>
            </a:lvl1pPr>
          </a:lstStyle>
          <a:p>
            <a:pPr>
              <a:defRPr/>
            </a:pPr>
            <a:fld id="{766E0B1B-F4F6-4CCE-8C7C-56B5A19EC781}" type="slidenum">
              <a:rPr lang="en-US"/>
              <a:pPr>
                <a:defRPr/>
              </a:pPr>
              <a:t>‹#›</a:t>
            </a:fld>
            <a:endParaRPr lang="en-US" dirty="0"/>
          </a:p>
        </p:txBody>
      </p:sp>
    </p:spTree>
    <p:extLst>
      <p:ext uri="{BB962C8B-B14F-4D97-AF65-F5344CB8AC3E}">
        <p14:creationId xmlns:p14="http://schemas.microsoft.com/office/powerpoint/2010/main" val="3424745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2 Column Image White">
    <p:spTree>
      <p:nvGrpSpPr>
        <p:cNvPr id="1" name=""/>
        <p:cNvGrpSpPr/>
        <p:nvPr/>
      </p:nvGrpSpPr>
      <p:grpSpPr>
        <a:xfrm>
          <a:off x="0" y="0"/>
          <a:ext cx="0" cy="0"/>
          <a:chOff x="0" y="0"/>
          <a:chExt cx="0" cy="0"/>
        </a:xfrm>
      </p:grpSpPr>
      <p:pic>
        <p:nvPicPr>
          <p:cNvPr id="10" name="Picture 5" descr="connector_02.png">
            <a:extLst>
              <a:ext uri="{FF2B5EF4-FFF2-40B4-BE49-F238E27FC236}">
                <a16:creationId xmlns:a16="http://schemas.microsoft.com/office/drawing/2014/main" id="{A72D46B6-1908-43EA-8816-AC956EF06F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3350" y="5102225"/>
            <a:ext cx="7126288"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84804" y="34918"/>
            <a:ext cx="7313295" cy="1028700"/>
          </a:xfrm>
        </p:spPr>
        <p:txBody>
          <a:bodyPr anchor="b"/>
          <a:lstStyle>
            <a:lvl1pPr algn="l">
              <a:defRPr sz="3999" b="1">
                <a:solidFill>
                  <a:schemeClr val="tx1"/>
                </a:solidFill>
              </a:defRPr>
            </a:lvl1pPr>
          </a:lstStyle>
          <a:p>
            <a:r>
              <a:rPr lang="en-US"/>
              <a:t>Click to edit Master title style</a:t>
            </a:r>
            <a:endParaRPr lang="en-US" dirty="0"/>
          </a:p>
        </p:txBody>
      </p:sp>
      <p:sp>
        <p:nvSpPr>
          <p:cNvPr id="7" name="Content Placeholder 5"/>
          <p:cNvSpPr>
            <a:spLocks noGrp="1"/>
          </p:cNvSpPr>
          <p:nvPr>
            <p:ph sz="quarter" idx="4"/>
          </p:nvPr>
        </p:nvSpPr>
        <p:spPr>
          <a:xfrm>
            <a:off x="328350" y="2153162"/>
            <a:ext cx="5387630" cy="3153944"/>
          </a:xfrm>
          <a:prstGeom prst="rect">
            <a:avLst/>
          </a:prstGeom>
        </p:spPr>
        <p:txBody>
          <a:bodyPr/>
          <a:lstStyle>
            <a:lvl1pPr>
              <a:defRPr sz="2399" spc="0">
                <a:solidFill>
                  <a:schemeClr val="tx1"/>
                </a:solidFill>
                <a:latin typeface="Times"/>
                <a:cs typeface="Times"/>
              </a:defRPr>
            </a:lvl1pPr>
            <a:lvl2pPr>
              <a:defRPr sz="1999">
                <a:solidFill>
                  <a:schemeClr val="tx1"/>
                </a:solidFill>
              </a:defRPr>
            </a:lvl2pPr>
            <a:lvl3pPr>
              <a:defRPr sz="1799">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6"/>
          <p:cNvSpPr>
            <a:spLocks noGrp="1"/>
          </p:cNvSpPr>
          <p:nvPr>
            <p:ph type="body" sz="quarter" idx="12"/>
          </p:nvPr>
        </p:nvSpPr>
        <p:spPr>
          <a:xfrm>
            <a:off x="323082" y="1546742"/>
            <a:ext cx="5428789" cy="542925"/>
          </a:xfrm>
        </p:spPr>
        <p:txBody>
          <a:bodyPr/>
          <a:lstStyle>
            <a:lvl1pPr marL="0" indent="0">
              <a:buNone/>
              <a:defRPr>
                <a:solidFill>
                  <a:schemeClr val="accent1"/>
                </a:solidFill>
              </a:defRPr>
            </a:lvl1pPr>
          </a:lstStyle>
          <a:p>
            <a:pPr lvl="0"/>
            <a:r>
              <a:rPr lang="en-US"/>
              <a:t>Click to edit Master text styles</a:t>
            </a:r>
          </a:p>
        </p:txBody>
      </p:sp>
      <p:sp>
        <p:nvSpPr>
          <p:cNvPr id="9" name="Content Placeholder 13"/>
          <p:cNvSpPr>
            <a:spLocks noGrp="1"/>
          </p:cNvSpPr>
          <p:nvPr>
            <p:ph sz="quarter" idx="13"/>
          </p:nvPr>
        </p:nvSpPr>
        <p:spPr>
          <a:xfrm>
            <a:off x="6415089" y="1563689"/>
            <a:ext cx="4970462" cy="3743418"/>
          </a:xfrm>
        </p:spPr>
        <p:txBody>
          <a:bodyPr/>
          <a:lstStyle>
            <a:lvl5pPr marL="1828251" indent="0">
              <a:buNone/>
              <a:defRPr baseline="0">
                <a:solidFill>
                  <a:schemeClr val="tx1"/>
                </a:solidFill>
              </a:defRPr>
            </a:lvl5pPr>
          </a:lstStyle>
          <a:p>
            <a:pPr lvl="0"/>
            <a:r>
              <a:rPr lang="en-US"/>
              <a:t>Click to edit Master text styles</a:t>
            </a:r>
          </a:p>
        </p:txBody>
      </p:sp>
      <p:sp>
        <p:nvSpPr>
          <p:cNvPr id="11" name="Footer Placeholder 2">
            <a:extLst>
              <a:ext uri="{FF2B5EF4-FFF2-40B4-BE49-F238E27FC236}">
                <a16:creationId xmlns:a16="http://schemas.microsoft.com/office/drawing/2014/main" id="{546C7352-AD26-4E2B-9D81-5BD964F63F81}"/>
              </a:ext>
            </a:extLst>
          </p:cNvPr>
          <p:cNvSpPr>
            <a:spLocks noGrp="1"/>
          </p:cNvSpPr>
          <p:nvPr>
            <p:ph type="ftr" sz="quarter" idx="14"/>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12" name="Slide Number Placeholder 3">
            <a:extLst>
              <a:ext uri="{FF2B5EF4-FFF2-40B4-BE49-F238E27FC236}">
                <a16:creationId xmlns:a16="http://schemas.microsoft.com/office/drawing/2014/main" id="{A7CD6CA9-376F-441C-A608-74BCEDE9AAFE}"/>
              </a:ext>
            </a:extLst>
          </p:cNvPr>
          <p:cNvSpPr>
            <a:spLocks noGrp="1"/>
          </p:cNvSpPr>
          <p:nvPr>
            <p:ph type="sldNum" sz="quarter" idx="15"/>
          </p:nvPr>
        </p:nvSpPr>
        <p:spPr/>
        <p:txBody>
          <a:bodyPr/>
          <a:lstStyle>
            <a:lvl1pPr>
              <a:defRPr/>
            </a:lvl1pPr>
          </a:lstStyle>
          <a:p>
            <a:pPr>
              <a:defRPr/>
            </a:pPr>
            <a:fld id="{3B75883D-1BD6-4A80-9EA2-744BD940D487}" type="slidenum">
              <a:rPr lang="en-US"/>
              <a:pPr>
                <a:defRPr/>
              </a:pPr>
              <a:t>‹#›</a:t>
            </a:fld>
            <a:endParaRPr lang="en-US" dirty="0"/>
          </a:p>
        </p:txBody>
      </p:sp>
    </p:spTree>
    <p:extLst>
      <p:ext uri="{BB962C8B-B14F-4D97-AF65-F5344CB8AC3E}">
        <p14:creationId xmlns:p14="http://schemas.microsoft.com/office/powerpoint/2010/main" val="5776808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asic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15996" y="1376517"/>
            <a:ext cx="9606891" cy="4837470"/>
          </a:xfrm>
        </p:spPr>
        <p:txBody>
          <a:bodyPr lIns="0" tIns="0" rIns="0" bIns="0"/>
          <a:lstStyle>
            <a:lvl1pPr>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8" name="Title Placeholder 1"/>
          <p:cNvSpPr>
            <a:spLocks noGrp="1"/>
          </p:cNvSpPr>
          <p:nvPr>
            <p:ph type="title"/>
          </p:nvPr>
        </p:nvSpPr>
        <p:spPr bwMode="auto">
          <a:xfrm>
            <a:off x="609443" y="497862"/>
            <a:ext cx="8250391" cy="760669"/>
          </a:xfrm>
          <a:prstGeom prst="rect">
            <a:avLst/>
          </a:prstGeom>
          <a:noFill/>
          <a:ln w="9525">
            <a:noFill/>
            <a:miter lim="800000"/>
            <a:headEnd/>
            <a:tailEnd/>
          </a:ln>
        </p:spPr>
        <p:txBody>
          <a:bodyPr/>
          <a:lstStyle>
            <a:lvl1pPr>
              <a:defRPr/>
            </a:lvl1pPr>
          </a:lstStyle>
          <a:p>
            <a:pPr lvl="0"/>
            <a:r>
              <a:rPr lang="en-US"/>
              <a:t>Click to edit Master title style</a:t>
            </a:r>
            <a:endParaRPr lang="en-US" dirty="0"/>
          </a:p>
        </p:txBody>
      </p:sp>
    </p:spTree>
    <p:extLst>
      <p:ext uri="{BB962C8B-B14F-4D97-AF65-F5344CB8AC3E}">
        <p14:creationId xmlns:p14="http://schemas.microsoft.com/office/powerpoint/2010/main" val="3666045427"/>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64B4C-82E8-46E0-A963-249762F4AADB}"/>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Footer Placeholder 5">
            <a:extLst>
              <a:ext uri="{FF2B5EF4-FFF2-40B4-BE49-F238E27FC236}">
                <a16:creationId xmlns:a16="http://schemas.microsoft.com/office/drawing/2014/main" id="{05D0BDC3-AC53-4799-9D62-9002C480FB71}"/>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B63472B7-D2CA-4E46-B0AE-5C2138763C05}"/>
              </a:ext>
            </a:extLst>
          </p:cNvPr>
          <p:cNvSpPr>
            <a:spLocks noGrp="1"/>
          </p:cNvSpPr>
          <p:nvPr>
            <p:ph type="sldNum" sz="quarter" idx="12"/>
          </p:nvPr>
        </p:nvSpPr>
        <p:spPr/>
        <p:txBody>
          <a:bodyPr/>
          <a:lstStyle>
            <a:lvl1pPr>
              <a:defRPr/>
            </a:lvl1pPr>
          </a:lstStyle>
          <a:p>
            <a:pPr>
              <a:defRPr/>
            </a:pPr>
            <a:fld id="{09E5B500-7F7B-48E2-9619-6D89DD926DCB}" type="slidenum">
              <a:rPr lang="en-US"/>
              <a:pPr>
                <a:defRPr/>
              </a:pPr>
              <a:t>‹#›</a:t>
            </a:fld>
            <a:endParaRPr lang="en-US" dirty="0"/>
          </a:p>
        </p:txBody>
      </p:sp>
    </p:spTree>
    <p:extLst>
      <p:ext uri="{BB962C8B-B14F-4D97-AF65-F5344CB8AC3E}">
        <p14:creationId xmlns:p14="http://schemas.microsoft.com/office/powerpoint/2010/main" val="2775981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ection Break 2">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6B81BE20-9B93-433E-A4B7-D11F89042D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12C25A1E-86C3-480F-9D4E-45AC8CF294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5750" y="6292850"/>
            <a:ext cx="1924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D4EB5B41-CEAF-4809-844F-FDAA35A86AF8}"/>
              </a:ext>
            </a:extLst>
          </p:cNvPr>
          <p:cNvSpPr txBox="1">
            <a:spLocks noChangeArrowheads="1"/>
          </p:cNvSpPr>
          <p:nvPr userDrawn="1"/>
        </p:nvSpPr>
        <p:spPr bwMode="auto">
          <a:xfrm>
            <a:off x="10742613" y="6532563"/>
            <a:ext cx="1143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50405020304" pitchFamily="18" charset="0"/>
              </a:defRPr>
            </a:lvl1pPr>
            <a:lvl2pPr marL="742950" indent="-285750">
              <a:defRPr>
                <a:solidFill>
                  <a:schemeClr val="tx1"/>
                </a:solidFill>
                <a:latin typeface="Times" panose="02020603050405020304" pitchFamily="18" charset="0"/>
              </a:defRPr>
            </a:lvl2pPr>
            <a:lvl3pPr marL="1143000" indent="-228600">
              <a:defRPr>
                <a:solidFill>
                  <a:schemeClr val="tx1"/>
                </a:solidFill>
                <a:latin typeface="Times" panose="02020603050405020304" pitchFamily="18" charset="0"/>
              </a:defRPr>
            </a:lvl3pPr>
            <a:lvl4pPr marL="1600200" indent="-228600">
              <a:defRPr>
                <a:solidFill>
                  <a:schemeClr val="tx1"/>
                </a:solidFill>
                <a:latin typeface="Times" panose="02020603050405020304" pitchFamily="18" charset="0"/>
              </a:defRPr>
            </a:lvl4pPr>
            <a:lvl5pPr marL="2057400" indent="-228600">
              <a:defRPr>
                <a:solidFill>
                  <a:schemeClr val="tx1"/>
                </a:solidFill>
                <a:latin typeface="Times" panose="02020603050405020304" pitchFamily="18" charset="0"/>
              </a:defRPr>
            </a:lvl5pPr>
            <a:lvl6pPr marL="2514600" indent="-228600" defTabSz="457200" fontAlgn="base">
              <a:spcBef>
                <a:spcPct val="0"/>
              </a:spcBef>
              <a:spcAft>
                <a:spcPct val="0"/>
              </a:spcAft>
              <a:defRPr>
                <a:solidFill>
                  <a:schemeClr val="tx1"/>
                </a:solidFill>
                <a:latin typeface="Times" panose="02020603050405020304" pitchFamily="18" charset="0"/>
              </a:defRPr>
            </a:lvl6pPr>
            <a:lvl7pPr marL="2971800" indent="-228600" defTabSz="457200" fontAlgn="base">
              <a:spcBef>
                <a:spcPct val="0"/>
              </a:spcBef>
              <a:spcAft>
                <a:spcPct val="0"/>
              </a:spcAft>
              <a:defRPr>
                <a:solidFill>
                  <a:schemeClr val="tx1"/>
                </a:solidFill>
                <a:latin typeface="Times" panose="02020603050405020304" pitchFamily="18" charset="0"/>
              </a:defRPr>
            </a:lvl7pPr>
            <a:lvl8pPr marL="3429000" indent="-228600" defTabSz="457200" fontAlgn="base">
              <a:spcBef>
                <a:spcPct val="0"/>
              </a:spcBef>
              <a:spcAft>
                <a:spcPct val="0"/>
              </a:spcAft>
              <a:defRPr>
                <a:solidFill>
                  <a:schemeClr val="tx1"/>
                </a:solidFill>
                <a:latin typeface="Times" panose="02020603050405020304" pitchFamily="18" charset="0"/>
              </a:defRPr>
            </a:lvl8pPr>
            <a:lvl9pPr marL="3886200" indent="-228600" defTabSz="457200" fontAlgn="base">
              <a:spcBef>
                <a:spcPct val="0"/>
              </a:spcBef>
              <a:spcAft>
                <a:spcPct val="0"/>
              </a:spcAft>
              <a:defRPr>
                <a:solidFill>
                  <a:schemeClr val="tx1"/>
                </a:solidFill>
                <a:latin typeface="Times" panose="02020603050405020304" pitchFamily="18" charset="0"/>
              </a:defRPr>
            </a:lvl9pPr>
          </a:lstStyle>
          <a:p>
            <a:pPr algn="r" eaLnBrk="1" hangingPunct="1">
              <a:defRPr/>
            </a:pPr>
            <a:r>
              <a:rPr lang="de-DE" altLang="en-US" sz="600">
                <a:solidFill>
                  <a:schemeClr val="bg1"/>
                </a:solidFill>
                <a:latin typeface="Corbel" panose="020B0503020204020204" pitchFamily="34" charset="0"/>
                <a:ea typeface="Corbel" panose="020B0503020204020204" pitchFamily="34" charset="0"/>
                <a:cs typeface="Corbel" panose="020B0503020204020204" pitchFamily="34" charset="0"/>
              </a:rPr>
              <a:t>© </a:t>
            </a:r>
            <a:r>
              <a:rPr lang="en-US" altLang="en-US" sz="600">
                <a:solidFill>
                  <a:schemeClr val="bg1"/>
                </a:solidFill>
                <a:latin typeface="Corbel" panose="020B0503020204020204" pitchFamily="34" charset="0"/>
                <a:ea typeface="Corbel" panose="020B0503020204020204" pitchFamily="34" charset="0"/>
                <a:cs typeface="Corbel" panose="020B0503020204020204" pitchFamily="34" charset="0"/>
              </a:rPr>
              <a:t>2017 Alteryx, Inc.</a:t>
            </a:r>
          </a:p>
        </p:txBody>
      </p:sp>
      <p:sp>
        <p:nvSpPr>
          <p:cNvPr id="6" name="Rectangle 5">
            <a:extLst>
              <a:ext uri="{FF2B5EF4-FFF2-40B4-BE49-F238E27FC236}">
                <a16:creationId xmlns:a16="http://schemas.microsoft.com/office/drawing/2014/main" id="{AC68278E-4616-4EDA-8357-4ED63941C48E}"/>
              </a:ext>
            </a:extLst>
          </p:cNvPr>
          <p:cNvSpPr/>
          <p:nvPr userDrawn="1"/>
        </p:nvSpPr>
        <p:spPr>
          <a:xfrm>
            <a:off x="3479800" y="2101850"/>
            <a:ext cx="8723313" cy="2692400"/>
          </a:xfrm>
          <a:prstGeom prst="rect">
            <a:avLst/>
          </a:prstGeom>
          <a:solidFill>
            <a:schemeClr val="bg2"/>
          </a:solidFill>
          <a:ln w="3556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dirty="0">
              <a:solidFill>
                <a:schemeClr val="bg1"/>
              </a:solidFill>
            </a:endParaRPr>
          </a:p>
        </p:txBody>
      </p:sp>
      <p:sp>
        <p:nvSpPr>
          <p:cNvPr id="7" name="Rectangle 6">
            <a:extLst>
              <a:ext uri="{FF2B5EF4-FFF2-40B4-BE49-F238E27FC236}">
                <a16:creationId xmlns:a16="http://schemas.microsoft.com/office/drawing/2014/main" id="{131110EB-38A0-4624-A699-C0A9BA76B243}"/>
              </a:ext>
            </a:extLst>
          </p:cNvPr>
          <p:cNvSpPr/>
          <p:nvPr userDrawn="1"/>
        </p:nvSpPr>
        <p:spPr>
          <a:xfrm>
            <a:off x="3225800" y="1847850"/>
            <a:ext cx="9232900" cy="32004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dirty="0">
              <a:solidFill>
                <a:schemeClr val="bg1"/>
              </a:solidFill>
            </a:endParaRPr>
          </a:p>
        </p:txBody>
      </p:sp>
      <p:sp>
        <p:nvSpPr>
          <p:cNvPr id="11" name="Title Placeholder 1"/>
          <p:cNvSpPr>
            <a:spLocks noGrp="1"/>
          </p:cNvSpPr>
          <p:nvPr>
            <p:ph type="title"/>
          </p:nvPr>
        </p:nvSpPr>
        <p:spPr>
          <a:xfrm>
            <a:off x="4770719" y="3036570"/>
            <a:ext cx="6142152" cy="822960"/>
          </a:xfrm>
          <a:prstGeom prst="rect">
            <a:avLst/>
          </a:prstGeom>
        </p:spPr>
        <p:txBody>
          <a:bodyPr anchor="ctr"/>
          <a:lstStyle>
            <a:lvl1pPr algn="ctr">
              <a:defRPr lang="en-US" sz="2799" cap="all" spc="300" baseline="0" dirty="0">
                <a:solidFill>
                  <a:schemeClr val="accent6"/>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496765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A311D-CACA-418C-8415-4353F4C21E2A}"/>
              </a:ext>
            </a:extLst>
          </p:cNvPr>
          <p:cNvSpPr>
            <a:spLocks noChangeArrowheads="1"/>
          </p:cNvSpPr>
          <p:nvPr userDrawn="1"/>
        </p:nvSpPr>
        <p:spPr bwMode="auto">
          <a:xfrm>
            <a:off x="1885950" y="6543675"/>
            <a:ext cx="12811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87438">
              <a:defRPr>
                <a:solidFill>
                  <a:schemeClr val="tx1"/>
                </a:solidFill>
                <a:latin typeface="Times" panose="02020603050405020304" pitchFamily="18" charset="0"/>
              </a:defRPr>
            </a:lvl1pPr>
            <a:lvl2pPr marL="742950" indent="-285750" defTabSz="1087438">
              <a:defRPr>
                <a:solidFill>
                  <a:schemeClr val="tx1"/>
                </a:solidFill>
                <a:latin typeface="Times" panose="02020603050405020304" pitchFamily="18" charset="0"/>
              </a:defRPr>
            </a:lvl2pPr>
            <a:lvl3pPr marL="1143000" indent="-228600" defTabSz="1087438">
              <a:defRPr>
                <a:solidFill>
                  <a:schemeClr val="tx1"/>
                </a:solidFill>
                <a:latin typeface="Times" panose="02020603050405020304" pitchFamily="18" charset="0"/>
              </a:defRPr>
            </a:lvl3pPr>
            <a:lvl4pPr marL="1600200" indent="-228600" defTabSz="1087438">
              <a:defRPr>
                <a:solidFill>
                  <a:schemeClr val="tx1"/>
                </a:solidFill>
                <a:latin typeface="Times" panose="02020603050405020304" pitchFamily="18" charset="0"/>
              </a:defRPr>
            </a:lvl4pPr>
            <a:lvl5pPr marL="2057400" indent="-228600" defTabSz="1087438">
              <a:defRPr>
                <a:solidFill>
                  <a:schemeClr val="tx1"/>
                </a:solidFill>
                <a:latin typeface="Times" panose="02020603050405020304" pitchFamily="18" charset="0"/>
              </a:defRPr>
            </a:lvl5pPr>
            <a:lvl6pPr marL="2514600" indent="-228600" defTabSz="1087438" fontAlgn="base">
              <a:spcBef>
                <a:spcPct val="0"/>
              </a:spcBef>
              <a:spcAft>
                <a:spcPct val="0"/>
              </a:spcAft>
              <a:defRPr>
                <a:solidFill>
                  <a:schemeClr val="tx1"/>
                </a:solidFill>
                <a:latin typeface="Times" panose="02020603050405020304" pitchFamily="18" charset="0"/>
              </a:defRPr>
            </a:lvl6pPr>
            <a:lvl7pPr marL="2971800" indent="-228600" defTabSz="1087438" fontAlgn="base">
              <a:spcBef>
                <a:spcPct val="0"/>
              </a:spcBef>
              <a:spcAft>
                <a:spcPct val="0"/>
              </a:spcAft>
              <a:defRPr>
                <a:solidFill>
                  <a:schemeClr val="tx1"/>
                </a:solidFill>
                <a:latin typeface="Times" panose="02020603050405020304" pitchFamily="18" charset="0"/>
              </a:defRPr>
            </a:lvl7pPr>
            <a:lvl8pPr marL="3429000" indent="-228600" defTabSz="1087438" fontAlgn="base">
              <a:spcBef>
                <a:spcPct val="0"/>
              </a:spcBef>
              <a:spcAft>
                <a:spcPct val="0"/>
              </a:spcAft>
              <a:defRPr>
                <a:solidFill>
                  <a:schemeClr val="tx1"/>
                </a:solidFill>
                <a:latin typeface="Times" panose="02020603050405020304" pitchFamily="18" charset="0"/>
              </a:defRPr>
            </a:lvl8pPr>
            <a:lvl9pPr marL="3886200" indent="-228600" defTabSz="1087438" fontAlgn="base">
              <a:spcBef>
                <a:spcPct val="0"/>
              </a:spcBef>
              <a:spcAft>
                <a:spcPct val="0"/>
              </a:spcAft>
              <a:defRPr>
                <a:solidFill>
                  <a:schemeClr val="tx1"/>
                </a:solidFill>
                <a:latin typeface="Times" panose="02020603050405020304" pitchFamily="18" charset="0"/>
              </a:defRPr>
            </a:lvl9pPr>
          </a:lstStyle>
          <a:p>
            <a:pPr eaLnBrk="1" hangingPunct="1">
              <a:defRPr/>
            </a:pPr>
            <a:r>
              <a:rPr lang="en-US" altLang="en-US" sz="700">
                <a:solidFill>
                  <a:srgbClr val="646464"/>
                </a:solidFill>
              </a:rPr>
              <a:t>© 2017 Alteryx, Inc.  |  Confidential</a:t>
            </a:r>
          </a:p>
        </p:txBody>
      </p:sp>
      <p:pic>
        <p:nvPicPr>
          <p:cNvPr id="5" name="Picture 8">
            <a:extLst>
              <a:ext uri="{FF2B5EF4-FFF2-40B4-BE49-F238E27FC236}">
                <a16:creationId xmlns:a16="http://schemas.microsoft.com/office/drawing/2014/main" id="{3F21D492-5D28-4072-9A54-91EFC40587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075" y="6291263"/>
            <a:ext cx="14128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1AA1276A-1A11-4B64-B763-576CC40A7D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86713" y="0"/>
            <a:ext cx="420211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345858" y="233463"/>
            <a:ext cx="11497109" cy="822960"/>
          </a:xfrm>
          <a:prstGeom prst="rect">
            <a:avLst/>
          </a:prstGeom>
        </p:spPr>
        <p:txBody>
          <a:bodyPr anchor="ctr"/>
          <a:lstStyle>
            <a:lvl1pPr>
              <a:defRPr lang="en-US" dirty="0"/>
            </a:lvl1pPr>
          </a:lstStyle>
          <a:p>
            <a:pPr lvl="0"/>
            <a:r>
              <a:rPr lang="en-US"/>
              <a:t>Click to edit Master title style</a:t>
            </a:r>
            <a:endParaRPr lang="en-US" dirty="0"/>
          </a:p>
        </p:txBody>
      </p:sp>
      <p:sp>
        <p:nvSpPr>
          <p:cNvPr id="8" name="Text Placeholder 2"/>
          <p:cNvSpPr>
            <a:spLocks noGrp="1"/>
          </p:cNvSpPr>
          <p:nvPr>
            <p:ph idx="1"/>
          </p:nvPr>
        </p:nvSpPr>
        <p:spPr>
          <a:xfrm>
            <a:off x="345858" y="1295400"/>
            <a:ext cx="11497109" cy="4800600"/>
          </a:xfrm>
          <a:prstGeom prst="rect">
            <a:avLst/>
          </a:prstGeom>
        </p:spPr>
        <p:txBody>
          <a:bodyPr vert="horz" lIns="0" tIns="0" rIns="0" bIns="0" rtlCol="0">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1301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 y="-1"/>
            <a:ext cx="12186602" cy="6859251"/>
          </a:xfrm>
          <a:prstGeom prst="rect">
            <a:avLst/>
          </a:prstGeom>
        </p:spPr>
      </p:pic>
      <p:sp>
        <p:nvSpPr>
          <p:cNvPr id="9" name="Title 1">
            <a:extLst>
              <a:ext uri="{FF2B5EF4-FFF2-40B4-BE49-F238E27FC236}">
                <a16:creationId xmlns:a16="http://schemas.microsoft.com/office/drawing/2014/main" id="{049751C8-13DF-4DFE-9DD6-AD025B014517}"/>
              </a:ext>
            </a:extLst>
          </p:cNvPr>
          <p:cNvSpPr>
            <a:spLocks noGrp="1"/>
          </p:cNvSpPr>
          <p:nvPr>
            <p:ph type="title" hasCustomPrompt="1"/>
          </p:nvPr>
        </p:nvSpPr>
        <p:spPr bwMode="white">
          <a:xfrm>
            <a:off x="-93138" y="2595215"/>
            <a:ext cx="12019450" cy="1668462"/>
          </a:xfrm>
        </p:spPr>
        <p:txBody>
          <a:bodyPr lIns="0" tIns="0" rIns="0" bIns="0" anchor="ctr" anchorCtr="0"/>
          <a:lstStyle>
            <a:lvl1pPr algn="l">
              <a:defRPr sz="6600" cap="all" spc="600" baseline="0">
                <a:solidFill>
                  <a:srgbClr val="FFFFFF"/>
                </a:solidFill>
              </a:defRPr>
            </a:lvl1pPr>
          </a:lstStyle>
          <a:p>
            <a:r>
              <a:rPr lang="en-US" dirty="0"/>
              <a:t>CLICK TO EDIT BREAK SLIDE</a:t>
            </a:r>
          </a:p>
        </p:txBody>
      </p:sp>
      <p:sp>
        <p:nvSpPr>
          <p:cNvPr id="5" name="Slide Number Placeholder 3">
            <a:extLst>
              <a:ext uri="{FF2B5EF4-FFF2-40B4-BE49-F238E27FC236}">
                <a16:creationId xmlns:a16="http://schemas.microsoft.com/office/drawing/2014/main" id="{5234AE1B-624B-4214-81C1-35EC6F4E847A}"/>
              </a:ext>
            </a:extLst>
          </p:cNvPr>
          <p:cNvSpPr>
            <a:spLocks noGrp="1"/>
          </p:cNvSpPr>
          <p:nvPr>
            <p:ph type="sldNum" sz="quarter" idx="4"/>
          </p:nvPr>
        </p:nvSpPr>
        <p:spPr>
          <a:xfrm>
            <a:off x="11584076" y="6449276"/>
            <a:ext cx="392114" cy="263458"/>
          </a:xfrm>
          <a:prstGeom prst="rect">
            <a:avLst/>
          </a:prstGeom>
        </p:spPr>
        <p:txBody>
          <a:bodyPr lIns="0" tIns="0" rIns="0" bIns="0" anchor="ctr"/>
          <a:lstStyle>
            <a:lvl1pPr algn="ctr">
              <a:defRPr sz="700">
                <a:solidFill>
                  <a:schemeClr val="bg1"/>
                </a:solidFill>
              </a:defRPr>
            </a:lvl1p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57647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Alternat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3" y="-1"/>
            <a:ext cx="12186602" cy="6859250"/>
          </a:xfrm>
          <a:prstGeom prst="rect">
            <a:avLst/>
          </a:prstGeom>
        </p:spPr>
      </p:pic>
      <p:sp>
        <p:nvSpPr>
          <p:cNvPr id="2" name="Title 1"/>
          <p:cNvSpPr>
            <a:spLocks noGrp="1"/>
          </p:cNvSpPr>
          <p:nvPr>
            <p:ph type="title" hasCustomPrompt="1"/>
          </p:nvPr>
        </p:nvSpPr>
        <p:spPr bwMode="white">
          <a:xfrm>
            <a:off x="-93138" y="2595662"/>
            <a:ext cx="12019450" cy="1668462"/>
          </a:xfrm>
        </p:spPr>
        <p:txBody>
          <a:bodyPr lIns="0" tIns="0" rIns="0" bIns="0" anchor="ctr" anchorCtr="0"/>
          <a:lstStyle>
            <a:lvl1pPr algn="l">
              <a:defRPr sz="6600" cap="all" spc="600" baseline="0">
                <a:solidFill>
                  <a:srgbClr val="FFFFFF"/>
                </a:solidFill>
              </a:defRPr>
            </a:lvl1pPr>
          </a:lstStyle>
          <a:p>
            <a:r>
              <a:rPr lang="en-US" dirty="0"/>
              <a:t>CLICK TO EDIT BREAK SLIDE</a:t>
            </a:r>
          </a:p>
        </p:txBody>
      </p:sp>
      <p:sp>
        <p:nvSpPr>
          <p:cNvPr id="5" name="Slide Number Placeholder 3">
            <a:extLst>
              <a:ext uri="{FF2B5EF4-FFF2-40B4-BE49-F238E27FC236}">
                <a16:creationId xmlns:a16="http://schemas.microsoft.com/office/drawing/2014/main" id="{298B413F-0D11-4D98-A47D-5D5309580EC0}"/>
              </a:ext>
            </a:extLst>
          </p:cNvPr>
          <p:cNvSpPr>
            <a:spLocks noGrp="1"/>
          </p:cNvSpPr>
          <p:nvPr>
            <p:ph type="sldNum" sz="quarter" idx="4"/>
          </p:nvPr>
        </p:nvSpPr>
        <p:spPr>
          <a:xfrm>
            <a:off x="11584076" y="6449276"/>
            <a:ext cx="392114" cy="263458"/>
          </a:xfrm>
          <a:prstGeom prst="rect">
            <a:avLst/>
          </a:prstGeom>
        </p:spPr>
        <p:txBody>
          <a:bodyPr lIns="0" tIns="0" rIns="0" bIns="0" anchor="ctr"/>
          <a:lstStyle>
            <a:lvl1pPr algn="ctr">
              <a:defRPr sz="700">
                <a:solidFill>
                  <a:schemeClr val="bg1"/>
                </a:solidFill>
              </a:defRPr>
            </a:lvl1p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228595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1AEA77-D147-40A6-A41C-8347E1FDFCD4}"/>
              </a:ext>
            </a:extLst>
          </p:cNvPr>
          <p:cNvSpPr>
            <a:spLocks noGrp="1"/>
          </p:cNvSpPr>
          <p:nvPr>
            <p:ph type="sldNum" sz="quarter" idx="4"/>
          </p:nvPr>
        </p:nvSpPr>
        <p:spPr>
          <a:xfrm>
            <a:off x="11584076" y="6449276"/>
            <a:ext cx="392114" cy="263458"/>
          </a:xfrm>
          <a:prstGeom prst="rect">
            <a:avLst/>
          </a:prstGeom>
        </p:spPr>
        <p:txBody>
          <a:bodyPr lIns="0" tIns="0" rIns="0" bIns="0" anchor="ctr"/>
          <a:lstStyle>
            <a:lvl1pPr algn="ctr">
              <a:defRPr sz="700">
                <a:solidFill>
                  <a:schemeClr val="bg1">
                    <a:lumMod val="50000"/>
                  </a:schemeClr>
                </a:solidFill>
              </a:defRPr>
            </a:lvl1p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392931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image" Target="../media/image16.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2.png"/><Relationship Id="rId2" Type="http://schemas.openxmlformats.org/officeDocument/2006/relationships/slideLayout" Target="../slideLayouts/slideLayout57.xml"/><Relationship Id="rId16" Type="http://schemas.openxmlformats.org/officeDocument/2006/relationships/image" Target="../media/image1.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3.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6775" y="274638"/>
            <a:ext cx="11132609" cy="1143000"/>
          </a:xfrm>
          <a:prstGeom prst="rect">
            <a:avLst/>
          </a:prstGeom>
        </p:spPr>
        <p:txBody>
          <a:bodyPr vert="horz" lIns="0" tIns="0" rIns="0" bIns="0" rtlCol="0" anchor="t" anchorCtr="0">
            <a:noAutofit/>
          </a:bodyPr>
          <a:lstStyle/>
          <a:p>
            <a:r>
              <a:rPr lang="en-US" dirty="0"/>
              <a:t>CLICK TO EDIT MASTER TITLE STYLE</a:t>
            </a:r>
          </a:p>
        </p:txBody>
      </p:sp>
      <p:pic>
        <p:nvPicPr>
          <p:cNvPr id="4" name="Picture 3">
            <a:extLst>
              <a:ext uri="{FF2B5EF4-FFF2-40B4-BE49-F238E27FC236}">
                <a16:creationId xmlns:a16="http://schemas.microsoft.com/office/drawing/2014/main" id="{C8A40A84-A860-4431-88B7-2F02BA190E9A}"/>
              </a:ext>
            </a:extLst>
          </p:cNvPr>
          <p:cNvPicPr>
            <a:picLocks noChangeAspect="1"/>
          </p:cNvPicPr>
          <p:nvPr userDrawn="1"/>
        </p:nvPicPr>
        <p:blipFill>
          <a:blip r:embed="rId17"/>
          <a:stretch>
            <a:fillRect/>
          </a:stretch>
        </p:blipFill>
        <p:spPr>
          <a:xfrm>
            <a:off x="9423121" y="5897670"/>
            <a:ext cx="2782019" cy="888861"/>
          </a:xfrm>
          <a:prstGeom prst="rect">
            <a:avLst/>
          </a:prstGeom>
        </p:spPr>
      </p:pic>
      <p:pic>
        <p:nvPicPr>
          <p:cNvPr id="7" name="Picture 6">
            <a:extLst>
              <a:ext uri="{FF2B5EF4-FFF2-40B4-BE49-F238E27FC236}">
                <a16:creationId xmlns:a16="http://schemas.microsoft.com/office/drawing/2014/main" id="{3BD8A75F-7DD5-4318-AEFF-CD64ABB86E60}"/>
              </a:ext>
            </a:extLst>
          </p:cNvPr>
          <p:cNvPicPr>
            <a:picLocks noChangeAspect="1"/>
          </p:cNvPicPr>
          <p:nvPr userDrawn="1"/>
        </p:nvPicPr>
        <p:blipFill>
          <a:blip r:embed="rId18"/>
          <a:stretch>
            <a:fillRect/>
          </a:stretch>
        </p:blipFill>
        <p:spPr bwMode="black">
          <a:xfrm>
            <a:off x="9673158" y="6088013"/>
            <a:ext cx="1589067" cy="396389"/>
          </a:xfrm>
          <a:prstGeom prst="rect">
            <a:avLst/>
          </a:prstGeom>
        </p:spPr>
      </p:pic>
      <p:sp>
        <p:nvSpPr>
          <p:cNvPr id="8" name="Slide Number Placeholder 3">
            <a:extLst>
              <a:ext uri="{FF2B5EF4-FFF2-40B4-BE49-F238E27FC236}">
                <a16:creationId xmlns:a16="http://schemas.microsoft.com/office/drawing/2014/main" id="{2F9774E1-C886-42C7-A9EE-09469CEDF168}"/>
              </a:ext>
            </a:extLst>
          </p:cNvPr>
          <p:cNvSpPr>
            <a:spLocks noGrp="1"/>
          </p:cNvSpPr>
          <p:nvPr>
            <p:ph type="sldNum" sz="quarter" idx="4"/>
          </p:nvPr>
        </p:nvSpPr>
        <p:spPr>
          <a:xfrm>
            <a:off x="11584076" y="6449276"/>
            <a:ext cx="392114" cy="263458"/>
          </a:xfrm>
          <a:prstGeom prst="rect">
            <a:avLst/>
          </a:prstGeom>
        </p:spPr>
        <p:txBody>
          <a:bodyPr lIns="0" tIns="0" rIns="0" bIns="0" anchor="ctr"/>
          <a:lstStyle>
            <a:lvl1pPr algn="ctr">
              <a:defRPr sz="700">
                <a:solidFill>
                  <a:schemeClr val="bg1">
                    <a:lumMod val="50000"/>
                  </a:schemeClr>
                </a:solidFill>
              </a:defRPr>
            </a:lvl1p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3013778254"/>
      </p:ext>
    </p:extLst>
  </p:cSld>
  <p:clrMap bg1="lt1" tx1="dk1" bg2="lt2" tx2="dk2" accent1="accent1" accent2="accent2" accent3="accent3" accent4="accent4" accent5="accent5" accent6="accent6" hlink="hlink" folHlink="folHlink"/>
  <p:sldLayoutIdLst>
    <p:sldLayoutId id="2147483754" r:id="rId1"/>
    <p:sldLayoutId id="2147483757" r:id="rId2"/>
    <p:sldLayoutId id="2147483764" r:id="rId3"/>
    <p:sldLayoutId id="2147483765" r:id="rId4"/>
    <p:sldLayoutId id="2147483760" r:id="rId5"/>
    <p:sldLayoutId id="2147483774" r:id="rId6"/>
    <p:sldLayoutId id="2147483758" r:id="rId7"/>
    <p:sldLayoutId id="2147483759" r:id="rId8"/>
    <p:sldLayoutId id="2147483763" r:id="rId9"/>
    <p:sldLayoutId id="2147483767" r:id="rId10"/>
    <p:sldLayoutId id="2147483769" r:id="rId11"/>
    <p:sldLayoutId id="2147483771" r:id="rId12"/>
    <p:sldLayoutId id="2147483773" r:id="rId13"/>
    <p:sldLayoutId id="2147483775" r:id="rId14"/>
    <p:sldLayoutId id="2147483832" r:id="rId15"/>
  </p:sldLayoutIdLst>
  <p:hf hdr="0" ftr="0" dt="0"/>
  <p:txStyles>
    <p:titleStyle>
      <a:lvl1pPr algn="l" defTabSz="457200" rtl="0" eaLnBrk="1" latinLnBrk="0" hangingPunct="1">
        <a:lnSpc>
          <a:spcPct val="90000"/>
        </a:lnSpc>
        <a:spcBef>
          <a:spcPct val="0"/>
        </a:spcBef>
        <a:buNone/>
        <a:defRPr sz="3200" kern="1200" cap="all" spc="300" baseline="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800" kern="1200" spc="300">
          <a:solidFill>
            <a:schemeClr val="tx1"/>
          </a:solidFill>
          <a:latin typeface="Arial Black"/>
          <a:ea typeface="+mn-ea"/>
          <a:cs typeface="Arial Black"/>
        </a:defRPr>
      </a:lvl1pPr>
      <a:lvl2pPr marL="742950" indent="-285750" algn="l" defTabSz="457200" rtl="0" eaLnBrk="1" latinLnBrk="0" hangingPunct="1">
        <a:spcBef>
          <a:spcPct val="20000"/>
        </a:spcBef>
        <a:buFont typeface="Arial"/>
        <a:buChar char="–"/>
        <a:defRPr sz="2800" kern="1200">
          <a:solidFill>
            <a:schemeClr val="tx1"/>
          </a:solidFill>
          <a:latin typeface="Times"/>
          <a:ea typeface="+mn-ea"/>
          <a:cs typeface="Times"/>
        </a:defRPr>
      </a:lvl2pPr>
      <a:lvl3pPr marL="1143000" indent="-228600" algn="l" defTabSz="457200" rtl="0" eaLnBrk="1" latinLnBrk="0" hangingPunct="1">
        <a:spcBef>
          <a:spcPct val="20000"/>
        </a:spcBef>
        <a:buFont typeface="Arial"/>
        <a:buChar char="•"/>
        <a:defRPr sz="2400" kern="1200">
          <a:solidFill>
            <a:schemeClr val="tx1"/>
          </a:solidFill>
          <a:latin typeface="Times"/>
          <a:ea typeface="+mn-ea"/>
          <a:cs typeface="Times"/>
        </a:defRPr>
      </a:lvl3pPr>
      <a:lvl4pPr marL="1600200" indent="-228600" algn="l" defTabSz="457200" rtl="0" eaLnBrk="1" latinLnBrk="0" hangingPunct="1">
        <a:spcBef>
          <a:spcPct val="20000"/>
        </a:spcBef>
        <a:buFont typeface="Arial"/>
        <a:buChar char="–"/>
        <a:defRPr sz="2000" kern="1200">
          <a:solidFill>
            <a:schemeClr val="tx1"/>
          </a:solidFill>
          <a:latin typeface="Times"/>
          <a:ea typeface="+mn-ea"/>
          <a:cs typeface="Times"/>
        </a:defRPr>
      </a:lvl4pPr>
      <a:lvl5pPr marL="2057400" indent="-228600" algn="l" defTabSz="457200" rtl="0" eaLnBrk="1" latinLnBrk="0" hangingPunct="1">
        <a:spcBef>
          <a:spcPct val="20000"/>
        </a:spcBef>
        <a:buFont typeface="Arial"/>
        <a:buChar char="»"/>
        <a:defRPr sz="2000" kern="1200">
          <a:solidFill>
            <a:schemeClr val="tx1"/>
          </a:solidFill>
          <a:latin typeface="Times"/>
          <a:ea typeface="+mn-ea"/>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8"/>
            <a:ext cx="10969943" cy="1143000"/>
          </a:xfrm>
          <a:prstGeom prst="rect">
            <a:avLst/>
          </a:prstGeom>
        </p:spPr>
        <p:txBody>
          <a:bodyPr vert="horz" lIns="91440" tIns="45720" rIns="91440" bIns="45720" rtlCol="0" anchor="ctr">
            <a:noAutofit/>
          </a:bodyPr>
          <a:lstStyle/>
          <a:p>
            <a:r>
              <a:rPr lang="en-US" dirty="0"/>
              <a:t>CLICK TO EDIT MASTER TITLE STYLE</a:t>
            </a:r>
          </a:p>
        </p:txBody>
      </p:sp>
      <p:pic>
        <p:nvPicPr>
          <p:cNvPr id="8" name="Picture 7" descr="Logo2.png"/>
          <p:cNvPicPr>
            <a:picLocks noChangeAspect="1"/>
          </p:cNvPicPr>
          <p:nvPr userDrawn="1"/>
        </p:nvPicPr>
        <p:blipFill>
          <a:blip r:embed="rId42" cstate="email">
            <a:extLst>
              <a:ext uri="{28A0092B-C50C-407E-A947-70E740481C1C}">
                <a14:useLocalDpi xmlns:a14="http://schemas.microsoft.com/office/drawing/2010/main"/>
              </a:ext>
            </a:extLst>
          </a:blip>
          <a:stretch>
            <a:fillRect/>
          </a:stretch>
        </p:blipFill>
        <p:spPr>
          <a:xfrm>
            <a:off x="495623" y="6198692"/>
            <a:ext cx="2015802" cy="505068"/>
          </a:xfrm>
          <a:prstGeom prst="rect">
            <a:avLst/>
          </a:prstGeom>
        </p:spPr>
      </p:pic>
      <p:sp>
        <p:nvSpPr>
          <p:cNvPr id="10" name="Text Placeholder 2"/>
          <p:cNvSpPr>
            <a:spLocks noGrp="1"/>
          </p:cNvSpPr>
          <p:nvPr>
            <p:ph type="body" idx="1"/>
          </p:nvPr>
        </p:nvSpPr>
        <p:spPr>
          <a:xfrm>
            <a:off x="609442" y="1600203"/>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136063" y="6299203"/>
            <a:ext cx="227966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Times" charset="0"/>
                <a:ea typeface="Times" charset="0"/>
                <a:cs typeface="Times" charset="0"/>
              </a:defRPr>
            </a:lvl1pPr>
          </a:lstStyle>
          <a:p>
            <a:r>
              <a:rPr lang="en-US" dirty="0"/>
              <a:t>©2018 Alteryx, Inc.</a:t>
            </a:r>
          </a:p>
        </p:txBody>
      </p:sp>
      <p:sp>
        <p:nvSpPr>
          <p:cNvPr id="6" name="Slide Number Placeholder 5"/>
          <p:cNvSpPr>
            <a:spLocks noGrp="1"/>
          </p:cNvSpPr>
          <p:nvPr>
            <p:ph type="sldNum" sz="quarter" idx="4"/>
          </p:nvPr>
        </p:nvSpPr>
        <p:spPr>
          <a:xfrm>
            <a:off x="11479213" y="6299200"/>
            <a:ext cx="392114"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Times" charset="0"/>
                <a:ea typeface="Times" charset="0"/>
                <a:cs typeface="Times" charset="0"/>
              </a:defRPr>
            </a:lvl1pPr>
          </a:lstStyle>
          <a:p>
            <a:fld id="{D8F68526-9201-1A4E-883A-78DE8EE78F20}" type="slidenum">
              <a:rPr lang="en-US" smtClean="0"/>
              <a:pPr/>
              <a:t>‹#›</a:t>
            </a:fld>
            <a:endParaRPr lang="en-US" dirty="0"/>
          </a:p>
        </p:txBody>
      </p:sp>
    </p:spTree>
    <p:extLst>
      <p:ext uri="{BB962C8B-B14F-4D97-AF65-F5344CB8AC3E}">
        <p14:creationId xmlns:p14="http://schemas.microsoft.com/office/powerpoint/2010/main" val="349776042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Lst>
  <p:hf hdr="0" dt="0"/>
  <p:txStyles>
    <p:titleStyle>
      <a:lvl1pPr algn="l" defTabSz="457063" rtl="0" eaLnBrk="1" latinLnBrk="0" hangingPunct="1">
        <a:spcBef>
          <a:spcPct val="0"/>
        </a:spcBef>
        <a:buNone/>
        <a:defRPr sz="4399" kern="1200" spc="300">
          <a:solidFill>
            <a:schemeClr val="tx1"/>
          </a:solidFill>
          <a:latin typeface="+mj-lt"/>
          <a:ea typeface="+mj-ea"/>
          <a:cs typeface="+mj-cs"/>
        </a:defRPr>
      </a:lvl1pPr>
    </p:titleStyle>
    <p:bodyStyle>
      <a:lvl1pPr marL="0" indent="0" algn="l" defTabSz="457063" rtl="0" eaLnBrk="1" latinLnBrk="0" hangingPunct="1">
        <a:spcBef>
          <a:spcPct val="20000"/>
        </a:spcBef>
        <a:buFont typeface="Arial"/>
        <a:buNone/>
        <a:defRPr sz="1799" kern="1200" spc="300">
          <a:solidFill>
            <a:schemeClr val="tx1"/>
          </a:solidFill>
          <a:latin typeface="Arial Black"/>
          <a:ea typeface="+mn-ea"/>
          <a:cs typeface="Arial Black"/>
        </a:defRPr>
      </a:lvl1pPr>
      <a:lvl2pPr marL="742727" indent="-285664" algn="l" defTabSz="457063" rtl="0" eaLnBrk="1" latinLnBrk="0" hangingPunct="1">
        <a:spcBef>
          <a:spcPct val="20000"/>
        </a:spcBef>
        <a:buFont typeface="Arial"/>
        <a:buChar char="–"/>
        <a:defRPr sz="2799" kern="1200">
          <a:solidFill>
            <a:schemeClr val="tx1"/>
          </a:solidFill>
          <a:latin typeface="Times"/>
          <a:ea typeface="+mn-ea"/>
          <a:cs typeface="Times"/>
        </a:defRPr>
      </a:lvl2pPr>
      <a:lvl3pPr marL="1142657" indent="-228531" algn="l" defTabSz="457063" rtl="0" eaLnBrk="1" latinLnBrk="0" hangingPunct="1">
        <a:spcBef>
          <a:spcPct val="20000"/>
        </a:spcBef>
        <a:buFont typeface="Arial"/>
        <a:buChar char="•"/>
        <a:defRPr sz="2399" kern="1200">
          <a:solidFill>
            <a:schemeClr val="tx1"/>
          </a:solidFill>
          <a:latin typeface="Times"/>
          <a:ea typeface="+mn-ea"/>
          <a:cs typeface="Times"/>
        </a:defRPr>
      </a:lvl3pPr>
      <a:lvl4pPr marL="1599720" indent="-228531" algn="l" defTabSz="457063" rtl="0" eaLnBrk="1" latinLnBrk="0" hangingPunct="1">
        <a:spcBef>
          <a:spcPct val="20000"/>
        </a:spcBef>
        <a:buFont typeface="Arial"/>
        <a:buChar char="–"/>
        <a:defRPr sz="1999" kern="1200">
          <a:solidFill>
            <a:schemeClr val="tx1"/>
          </a:solidFill>
          <a:latin typeface="Times"/>
          <a:ea typeface="+mn-ea"/>
          <a:cs typeface="Times"/>
        </a:defRPr>
      </a:lvl4pPr>
      <a:lvl5pPr marL="2056783" indent="-228531" algn="l" defTabSz="457063" rtl="0" eaLnBrk="1" latinLnBrk="0" hangingPunct="1">
        <a:spcBef>
          <a:spcPct val="20000"/>
        </a:spcBef>
        <a:buFont typeface="Arial"/>
        <a:buChar char="»"/>
        <a:defRPr sz="1999" kern="1200">
          <a:solidFill>
            <a:schemeClr val="tx1"/>
          </a:solidFill>
          <a:latin typeface="Times"/>
          <a:ea typeface="+mn-ea"/>
          <a:cs typeface="Times"/>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2356ED-B8F5-42FF-BB7B-67C1493A652E}"/>
              </a:ext>
            </a:extLst>
          </p:cNvPr>
          <p:cNvSpPr>
            <a:spLocks noGrp="1"/>
          </p:cNvSpPr>
          <p:nvPr>
            <p:ph type="title"/>
          </p:nvPr>
        </p:nvSpPr>
        <p:spPr>
          <a:xfrm>
            <a:off x="446088" y="274638"/>
            <a:ext cx="11133137" cy="1143000"/>
          </a:xfrm>
          <a:prstGeom prst="rect">
            <a:avLst/>
          </a:prstGeom>
        </p:spPr>
        <p:txBody>
          <a:bodyPr vert="horz" lIns="0" tIns="0" rIns="0" bIns="0" rtlCol="0" anchor="t" anchorCtr="0">
            <a:noAutofit/>
          </a:bodyPr>
          <a:lstStyle/>
          <a:p>
            <a:r>
              <a:rPr lang="en-US" dirty="0"/>
              <a:t>CLICK TO EDIT MASTER TITLE STYLE</a:t>
            </a:r>
          </a:p>
        </p:txBody>
      </p:sp>
      <p:pic>
        <p:nvPicPr>
          <p:cNvPr id="1027" name="Picture 3">
            <a:extLst>
              <a:ext uri="{FF2B5EF4-FFF2-40B4-BE49-F238E27FC236}">
                <a16:creationId xmlns:a16="http://schemas.microsoft.com/office/drawing/2014/main" id="{24896286-5882-4896-A1F1-774DF1CCF60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9423400" y="5897563"/>
            <a:ext cx="2781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6">
            <a:extLst>
              <a:ext uri="{FF2B5EF4-FFF2-40B4-BE49-F238E27FC236}">
                <a16:creationId xmlns:a16="http://schemas.microsoft.com/office/drawing/2014/main" id="{528D0404-7492-4F2E-A244-2F049BB955D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black">
          <a:xfrm>
            <a:off x="9672638" y="6088063"/>
            <a:ext cx="1589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a:extLst>
              <a:ext uri="{FF2B5EF4-FFF2-40B4-BE49-F238E27FC236}">
                <a16:creationId xmlns:a16="http://schemas.microsoft.com/office/drawing/2014/main" id="{152B6F37-CE48-431B-9F6B-5B0813583253}"/>
              </a:ext>
            </a:extLst>
          </p:cNvPr>
          <p:cNvSpPr>
            <a:spLocks noGrp="1"/>
          </p:cNvSpPr>
          <p:nvPr>
            <p:ph type="sldNum" sz="quarter" idx="4"/>
          </p:nvPr>
        </p:nvSpPr>
        <p:spPr>
          <a:xfrm>
            <a:off x="11583988" y="6450013"/>
            <a:ext cx="392112" cy="261937"/>
          </a:xfrm>
          <a:prstGeom prst="rect">
            <a:avLst/>
          </a:prstGeom>
        </p:spPr>
        <p:txBody>
          <a:bodyPr lIns="0" tIns="0" rIns="0" bIns="0" anchor="ctr"/>
          <a:lstStyle>
            <a:lvl1pPr algn="ctr" eaLnBrk="1" fontAlgn="auto" hangingPunct="1">
              <a:spcBef>
                <a:spcPts val="0"/>
              </a:spcBef>
              <a:spcAft>
                <a:spcPts val="0"/>
              </a:spcAft>
              <a:defRPr sz="700">
                <a:solidFill>
                  <a:schemeClr val="bg1">
                    <a:lumMod val="50000"/>
                  </a:schemeClr>
                </a:solidFill>
                <a:latin typeface="+mn-lt"/>
              </a:defRPr>
            </a:lvl1pPr>
          </a:lstStyle>
          <a:p>
            <a:pPr>
              <a:defRPr/>
            </a:pPr>
            <a:fld id="{504F114F-B80A-4794-96C4-6102FD77A907}" type="slidenum">
              <a:rPr lang="en-US"/>
              <a:pPr>
                <a:defRPr/>
              </a:pPr>
              <a:t>‹#›</a:t>
            </a:fld>
            <a:endParaRPr lang="en-US" dirty="0"/>
          </a:p>
        </p:txBody>
      </p:sp>
    </p:spTree>
    <p:extLst>
      <p:ext uri="{BB962C8B-B14F-4D97-AF65-F5344CB8AC3E}">
        <p14:creationId xmlns:p14="http://schemas.microsoft.com/office/powerpoint/2010/main" val="77374697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Lst>
  <p:hf hdr="0" ftr="0" dt="0"/>
  <p:txStyles>
    <p:titleStyle>
      <a:lvl1pPr algn="l" defTabSz="457200" rtl="0" eaLnBrk="0" fontAlgn="base" hangingPunct="0">
        <a:lnSpc>
          <a:spcPct val="90000"/>
        </a:lnSpc>
        <a:spcBef>
          <a:spcPct val="0"/>
        </a:spcBef>
        <a:spcAft>
          <a:spcPct val="0"/>
        </a:spcAft>
        <a:defRPr sz="3200" kern="1200" cap="all" spc="300">
          <a:solidFill>
            <a:schemeClr val="tx1"/>
          </a:solidFill>
          <a:latin typeface="+mj-lt"/>
          <a:ea typeface="+mj-ea"/>
          <a:cs typeface="+mj-cs"/>
        </a:defRPr>
      </a:lvl1pPr>
      <a:lvl2pPr algn="l" defTabSz="457200" rtl="0" eaLnBrk="0" fontAlgn="base" hangingPunct="0">
        <a:lnSpc>
          <a:spcPct val="90000"/>
        </a:lnSpc>
        <a:spcBef>
          <a:spcPct val="0"/>
        </a:spcBef>
        <a:spcAft>
          <a:spcPct val="0"/>
        </a:spcAft>
        <a:defRPr sz="3200">
          <a:solidFill>
            <a:schemeClr val="tx1"/>
          </a:solidFill>
          <a:latin typeface="Arial Black" panose="020B0A04020102020204" pitchFamily="34" charset="0"/>
        </a:defRPr>
      </a:lvl2pPr>
      <a:lvl3pPr algn="l" defTabSz="457200" rtl="0" eaLnBrk="0" fontAlgn="base" hangingPunct="0">
        <a:lnSpc>
          <a:spcPct val="90000"/>
        </a:lnSpc>
        <a:spcBef>
          <a:spcPct val="0"/>
        </a:spcBef>
        <a:spcAft>
          <a:spcPct val="0"/>
        </a:spcAft>
        <a:defRPr sz="3200">
          <a:solidFill>
            <a:schemeClr val="tx1"/>
          </a:solidFill>
          <a:latin typeface="Arial Black" panose="020B0A04020102020204" pitchFamily="34" charset="0"/>
        </a:defRPr>
      </a:lvl3pPr>
      <a:lvl4pPr algn="l" defTabSz="457200" rtl="0" eaLnBrk="0" fontAlgn="base" hangingPunct="0">
        <a:lnSpc>
          <a:spcPct val="90000"/>
        </a:lnSpc>
        <a:spcBef>
          <a:spcPct val="0"/>
        </a:spcBef>
        <a:spcAft>
          <a:spcPct val="0"/>
        </a:spcAft>
        <a:defRPr sz="3200">
          <a:solidFill>
            <a:schemeClr val="tx1"/>
          </a:solidFill>
          <a:latin typeface="Arial Black" panose="020B0A04020102020204" pitchFamily="34" charset="0"/>
        </a:defRPr>
      </a:lvl4pPr>
      <a:lvl5pPr algn="l" defTabSz="457200" rtl="0" eaLnBrk="0" fontAlgn="base" hangingPunct="0">
        <a:lnSpc>
          <a:spcPct val="90000"/>
        </a:lnSpc>
        <a:spcBef>
          <a:spcPct val="0"/>
        </a:spcBef>
        <a:spcAft>
          <a:spcPct val="0"/>
        </a:spcAft>
        <a:defRPr sz="3200">
          <a:solidFill>
            <a:schemeClr val="tx1"/>
          </a:solidFill>
          <a:latin typeface="Arial Black" panose="020B0A04020102020204" pitchFamily="34" charset="0"/>
        </a:defRPr>
      </a:lvl5pPr>
      <a:lvl6pPr marL="457200" algn="l" defTabSz="457200" rtl="0" fontAlgn="base">
        <a:lnSpc>
          <a:spcPct val="90000"/>
        </a:lnSpc>
        <a:spcBef>
          <a:spcPct val="0"/>
        </a:spcBef>
        <a:spcAft>
          <a:spcPct val="0"/>
        </a:spcAft>
        <a:defRPr sz="3200">
          <a:solidFill>
            <a:schemeClr val="tx1"/>
          </a:solidFill>
          <a:latin typeface="Arial Black" panose="020B0A04020102020204" pitchFamily="34" charset="0"/>
        </a:defRPr>
      </a:lvl6pPr>
      <a:lvl7pPr marL="914400" algn="l" defTabSz="457200" rtl="0" fontAlgn="base">
        <a:lnSpc>
          <a:spcPct val="90000"/>
        </a:lnSpc>
        <a:spcBef>
          <a:spcPct val="0"/>
        </a:spcBef>
        <a:spcAft>
          <a:spcPct val="0"/>
        </a:spcAft>
        <a:defRPr sz="3200">
          <a:solidFill>
            <a:schemeClr val="tx1"/>
          </a:solidFill>
          <a:latin typeface="Arial Black" panose="020B0A04020102020204" pitchFamily="34" charset="0"/>
        </a:defRPr>
      </a:lvl7pPr>
      <a:lvl8pPr marL="1371600" algn="l" defTabSz="457200" rtl="0" fontAlgn="base">
        <a:lnSpc>
          <a:spcPct val="90000"/>
        </a:lnSpc>
        <a:spcBef>
          <a:spcPct val="0"/>
        </a:spcBef>
        <a:spcAft>
          <a:spcPct val="0"/>
        </a:spcAft>
        <a:defRPr sz="3200">
          <a:solidFill>
            <a:schemeClr val="tx1"/>
          </a:solidFill>
          <a:latin typeface="Arial Black" panose="020B0A04020102020204" pitchFamily="34" charset="0"/>
        </a:defRPr>
      </a:lvl8pPr>
      <a:lvl9pPr marL="1828800" algn="l" defTabSz="457200" rtl="0" fontAlgn="base">
        <a:lnSpc>
          <a:spcPct val="90000"/>
        </a:lnSpc>
        <a:spcBef>
          <a:spcPct val="0"/>
        </a:spcBef>
        <a:spcAft>
          <a:spcPct val="0"/>
        </a:spcAft>
        <a:defRPr sz="3200">
          <a:solidFill>
            <a:schemeClr val="tx1"/>
          </a:solidFill>
          <a:latin typeface="Arial Black" panose="020B0A04020102020204" pitchFamily="34" charset="0"/>
        </a:defRPr>
      </a:lvl9pPr>
    </p:titleStyle>
    <p:bodyStyle>
      <a:lvl1pPr algn="l" defTabSz="457200" rtl="0" eaLnBrk="0" fontAlgn="base" hangingPunct="0">
        <a:spcBef>
          <a:spcPct val="20000"/>
        </a:spcBef>
        <a:spcAft>
          <a:spcPct val="0"/>
        </a:spcAft>
        <a:buFont typeface="Arial" panose="020B0604020202020204" pitchFamily="34" charset="0"/>
        <a:defRPr kern="1200" spc="300">
          <a:solidFill>
            <a:schemeClr val="tx1"/>
          </a:solidFill>
          <a:latin typeface="Arial Black"/>
          <a:ea typeface="Arial Black" panose="020B0A04020102020204" pitchFamily="34" charset="0"/>
          <a:cs typeface="Arial Black"/>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a:ea typeface="+mn-ea"/>
          <a:cs typeface="Time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a:ea typeface="+mn-ea"/>
          <a:cs typeface="Time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a:ea typeface="+mn-ea"/>
          <a:cs typeface="Time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a:ea typeface="+mn-ea"/>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53.jpe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CCF51F6-A25A-4DF6-9353-D173D9BF5F4E}"/>
              </a:ext>
            </a:extLst>
          </p:cNvPr>
          <p:cNvPicPr>
            <a:picLocks noChangeAspect="1"/>
          </p:cNvPicPr>
          <p:nvPr/>
        </p:nvPicPr>
        <p:blipFill rotWithShape="1">
          <a:blip r:embed="rId3"/>
          <a:srcRect t="15437" b="-359"/>
          <a:stretch/>
        </p:blipFill>
        <p:spPr>
          <a:xfrm>
            <a:off x="-24947" y="0"/>
            <a:ext cx="12238718" cy="6927237"/>
          </a:xfrm>
          <a:prstGeom prst="rect">
            <a:avLst/>
          </a:prstGeom>
        </p:spPr>
      </p:pic>
      <p:sp>
        <p:nvSpPr>
          <p:cNvPr id="39" name="Freeform 10">
            <a:extLst>
              <a:ext uri="{FF2B5EF4-FFF2-40B4-BE49-F238E27FC236}">
                <a16:creationId xmlns:a16="http://schemas.microsoft.com/office/drawing/2014/main" id="{99D6D1BE-D716-4569-BE8E-AE6838EC3EB6}"/>
              </a:ext>
            </a:extLst>
          </p:cNvPr>
          <p:cNvSpPr/>
          <p:nvPr/>
        </p:nvSpPr>
        <p:spPr bwMode="gray">
          <a:xfrm>
            <a:off x="8047517" y="0"/>
            <a:ext cx="4184398" cy="6879434"/>
          </a:xfrm>
          <a:custGeom>
            <a:avLst/>
            <a:gdLst>
              <a:gd name="connsiteX0" fmla="*/ 3371850 w 3371850"/>
              <a:gd name="connsiteY0" fmla="*/ 793750 h 5543550"/>
              <a:gd name="connsiteX1" fmla="*/ 3371850 w 3371850"/>
              <a:gd name="connsiteY1" fmla="*/ 4578350 h 5543550"/>
              <a:gd name="connsiteX2" fmla="*/ 2889250 w 3371850"/>
              <a:gd name="connsiteY2" fmla="*/ 3854450 h 5543550"/>
              <a:gd name="connsiteX3" fmla="*/ 1689100 w 3371850"/>
              <a:gd name="connsiteY3" fmla="*/ 5543550 h 5543550"/>
              <a:gd name="connsiteX4" fmla="*/ 0 w 3371850"/>
              <a:gd name="connsiteY4" fmla="*/ 5543550 h 5543550"/>
              <a:gd name="connsiteX5" fmla="*/ 1981200 w 3371850"/>
              <a:gd name="connsiteY5" fmla="*/ 2724150 h 5543550"/>
              <a:gd name="connsiteX6" fmla="*/ 120650 w 3371850"/>
              <a:gd name="connsiteY6" fmla="*/ 0 h 5543550"/>
              <a:gd name="connsiteX7" fmla="*/ 1822450 w 3371850"/>
              <a:gd name="connsiteY7" fmla="*/ 0 h 5543550"/>
              <a:gd name="connsiteX8" fmla="*/ 2819400 w 3371850"/>
              <a:gd name="connsiteY8" fmla="*/ 154305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1850" h="5543550">
                <a:moveTo>
                  <a:pt x="3371850" y="793750"/>
                </a:moveTo>
                <a:lnTo>
                  <a:pt x="3371850" y="4578350"/>
                </a:lnTo>
                <a:lnTo>
                  <a:pt x="2889250" y="3854450"/>
                </a:lnTo>
                <a:lnTo>
                  <a:pt x="1689100" y="5543550"/>
                </a:lnTo>
                <a:lnTo>
                  <a:pt x="0" y="5543550"/>
                </a:lnTo>
                <a:lnTo>
                  <a:pt x="1981200" y="2724150"/>
                </a:lnTo>
                <a:lnTo>
                  <a:pt x="120650" y="0"/>
                </a:lnTo>
                <a:lnTo>
                  <a:pt x="1822450" y="0"/>
                </a:lnTo>
                <a:lnTo>
                  <a:pt x="2819400" y="1543050"/>
                </a:lnTo>
              </a:path>
            </a:pathLst>
          </a:custGeom>
          <a:solidFill>
            <a:schemeClr val="tx2">
              <a:alpha val="5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3" name="Group 22">
            <a:extLst>
              <a:ext uri="{FF2B5EF4-FFF2-40B4-BE49-F238E27FC236}">
                <a16:creationId xmlns:a16="http://schemas.microsoft.com/office/drawing/2014/main" id="{4685B72D-C7FA-4325-9680-DD3404994999}"/>
              </a:ext>
            </a:extLst>
          </p:cNvPr>
          <p:cNvGrpSpPr/>
          <p:nvPr/>
        </p:nvGrpSpPr>
        <p:grpSpPr>
          <a:xfrm>
            <a:off x="7814074" y="5012869"/>
            <a:ext cx="3509141" cy="643664"/>
            <a:chOff x="610172" y="5475536"/>
            <a:chExt cx="3509141" cy="643664"/>
          </a:xfrm>
        </p:grpSpPr>
        <p:sp>
          <p:nvSpPr>
            <p:cNvPr id="93" name="Rectangle 92">
              <a:extLst>
                <a:ext uri="{FF2B5EF4-FFF2-40B4-BE49-F238E27FC236}">
                  <a16:creationId xmlns:a16="http://schemas.microsoft.com/office/drawing/2014/main" id="{48382B9D-EFCA-45C2-B783-4B8DD76C2F1B}"/>
                </a:ext>
              </a:extLst>
            </p:cNvPr>
            <p:cNvSpPr/>
            <p:nvPr/>
          </p:nvSpPr>
          <p:spPr bwMode="gray">
            <a:xfrm>
              <a:off x="610172" y="5475536"/>
              <a:ext cx="2294795" cy="258532"/>
            </a:xfrm>
            <a:prstGeom prst="rect">
              <a:avLst/>
            </a:prstGeom>
          </p:spPr>
          <p:txBody>
            <a:bodyPr wrap="none">
              <a:spAutoFit/>
            </a:bodyPr>
            <a:lstStyle/>
            <a:p>
              <a:pPr>
                <a:lnSpc>
                  <a:spcPct val="90000"/>
                </a:lnSpc>
              </a:pPr>
              <a:r>
                <a:rPr lang="en-US" sz="1200" dirty="0">
                  <a:solidFill>
                    <a:schemeClr val="bg1"/>
                  </a:solidFill>
                  <a:latin typeface="+mj-lt"/>
                </a:rPr>
                <a:t>TECHNOLOGIE PARTNER</a:t>
              </a:r>
            </a:p>
          </p:txBody>
        </p:sp>
        <p:pic>
          <p:nvPicPr>
            <p:cNvPr id="99" name="Picture 98">
              <a:extLst>
                <a:ext uri="{FF2B5EF4-FFF2-40B4-BE49-F238E27FC236}">
                  <a16:creationId xmlns:a16="http://schemas.microsoft.com/office/drawing/2014/main" id="{3B438658-C348-4514-AEDB-FEEE3EA32933}"/>
                </a:ext>
              </a:extLst>
            </p:cNvPr>
            <p:cNvPicPr>
              <a:picLocks noChangeAspect="1"/>
            </p:cNvPicPr>
            <p:nvPr/>
          </p:nvPicPr>
          <p:blipFill>
            <a:blip r:embed="rId4"/>
            <a:stretch>
              <a:fillRect/>
            </a:stretch>
          </p:blipFill>
          <p:spPr bwMode="gray">
            <a:xfrm>
              <a:off x="2122125" y="5788377"/>
              <a:ext cx="1096791" cy="242208"/>
            </a:xfrm>
            <a:prstGeom prst="rect">
              <a:avLst/>
            </a:prstGeom>
          </p:spPr>
        </p:pic>
        <p:pic>
          <p:nvPicPr>
            <p:cNvPr id="31" name="Picture 30">
              <a:extLst>
                <a:ext uri="{FF2B5EF4-FFF2-40B4-BE49-F238E27FC236}">
                  <a16:creationId xmlns:a16="http://schemas.microsoft.com/office/drawing/2014/main" id="{C4425C44-FA8D-420C-B282-DC976E64C65A}"/>
                </a:ext>
              </a:extLst>
            </p:cNvPr>
            <p:cNvPicPr>
              <a:picLocks noChangeAspect="1"/>
            </p:cNvPicPr>
            <p:nvPr/>
          </p:nvPicPr>
          <p:blipFill>
            <a:blip r:embed="rId5"/>
            <a:stretch>
              <a:fillRect/>
            </a:stretch>
          </p:blipFill>
          <p:spPr>
            <a:xfrm>
              <a:off x="3416999" y="5699762"/>
              <a:ext cx="702314" cy="419438"/>
            </a:xfrm>
            <a:prstGeom prst="rect">
              <a:avLst/>
            </a:prstGeom>
          </p:spPr>
        </p:pic>
        <p:pic>
          <p:nvPicPr>
            <p:cNvPr id="40" name="Picture 39">
              <a:extLst>
                <a:ext uri="{FF2B5EF4-FFF2-40B4-BE49-F238E27FC236}">
                  <a16:creationId xmlns:a16="http://schemas.microsoft.com/office/drawing/2014/main" id="{7C02283C-3652-4013-9C61-4E4B13A8DF62}"/>
                </a:ext>
              </a:extLst>
            </p:cNvPr>
            <p:cNvPicPr>
              <a:picLocks noChangeAspect="1"/>
            </p:cNvPicPr>
            <p:nvPr/>
          </p:nvPicPr>
          <p:blipFill>
            <a:blip r:embed="rId6"/>
            <a:stretch>
              <a:fillRect/>
            </a:stretch>
          </p:blipFill>
          <p:spPr>
            <a:xfrm>
              <a:off x="754569" y="5792262"/>
              <a:ext cx="1096076" cy="234438"/>
            </a:xfrm>
            <a:prstGeom prst="rect">
              <a:avLst/>
            </a:prstGeom>
          </p:spPr>
        </p:pic>
      </p:grpSp>
      <p:grpSp>
        <p:nvGrpSpPr>
          <p:cNvPr id="8" name="Group 7">
            <a:extLst>
              <a:ext uri="{FF2B5EF4-FFF2-40B4-BE49-F238E27FC236}">
                <a16:creationId xmlns:a16="http://schemas.microsoft.com/office/drawing/2014/main" id="{AA44CB6D-4829-4102-BD1D-4AB20B8D1028}"/>
              </a:ext>
            </a:extLst>
          </p:cNvPr>
          <p:cNvGrpSpPr/>
          <p:nvPr/>
        </p:nvGrpSpPr>
        <p:grpSpPr>
          <a:xfrm>
            <a:off x="0" y="2209800"/>
            <a:ext cx="12260491" cy="2290654"/>
            <a:chOff x="-35833" y="2209800"/>
            <a:chExt cx="12260491" cy="2290654"/>
          </a:xfrm>
        </p:grpSpPr>
        <p:sp>
          <p:nvSpPr>
            <p:cNvPr id="42" name="Rectangle 41">
              <a:extLst>
                <a:ext uri="{FF2B5EF4-FFF2-40B4-BE49-F238E27FC236}">
                  <a16:creationId xmlns:a16="http://schemas.microsoft.com/office/drawing/2014/main" id="{0A44164D-143F-4FE4-9E7E-5FB0D575890C}"/>
                </a:ext>
              </a:extLst>
            </p:cNvPr>
            <p:cNvSpPr/>
            <p:nvPr/>
          </p:nvSpPr>
          <p:spPr bwMode="gray">
            <a:xfrm>
              <a:off x="-35833" y="2209800"/>
              <a:ext cx="12250058" cy="2290654"/>
            </a:xfrm>
            <a:prstGeom prst="rect">
              <a:avLst/>
            </a:prstGeom>
            <a:solidFill>
              <a:schemeClr val="tx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579438">
                <a:lnSpc>
                  <a:spcPct val="90000"/>
                </a:lnSpc>
              </a:pPr>
              <a:endParaRPr lang="en-US" dirty="0">
                <a:solidFill>
                  <a:schemeClr val="bg1"/>
                </a:solidFill>
                <a:latin typeface="+mj-lt"/>
              </a:endParaRPr>
            </a:p>
          </p:txBody>
        </p:sp>
        <p:sp>
          <p:nvSpPr>
            <p:cNvPr id="9" name="Rectangle 8">
              <a:extLst>
                <a:ext uri="{FF2B5EF4-FFF2-40B4-BE49-F238E27FC236}">
                  <a16:creationId xmlns:a16="http://schemas.microsoft.com/office/drawing/2014/main" id="{E1480391-3A85-4ED3-AE6E-001ADCE018CD}"/>
                </a:ext>
              </a:extLst>
            </p:cNvPr>
            <p:cNvSpPr/>
            <p:nvPr/>
          </p:nvSpPr>
          <p:spPr bwMode="gray">
            <a:xfrm>
              <a:off x="6626378" y="2209800"/>
              <a:ext cx="5598280" cy="229065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579438">
                <a:lnSpc>
                  <a:spcPct val="90000"/>
                </a:lnSpc>
              </a:pPr>
              <a:endParaRPr lang="en-US" dirty="0">
                <a:solidFill>
                  <a:schemeClr val="bg1"/>
                </a:solidFill>
                <a:latin typeface="+mj-lt"/>
              </a:endParaRPr>
            </a:p>
          </p:txBody>
        </p:sp>
        <p:pic>
          <p:nvPicPr>
            <p:cNvPr id="25" name="Picture 24">
              <a:extLst>
                <a:ext uri="{FF2B5EF4-FFF2-40B4-BE49-F238E27FC236}">
                  <a16:creationId xmlns:a16="http://schemas.microsoft.com/office/drawing/2014/main" id="{E190CCD2-2609-45B2-9707-6CB46ABDF36B}"/>
                </a:ext>
              </a:extLst>
            </p:cNvPr>
            <p:cNvPicPr>
              <a:picLocks noChangeAspect="1"/>
            </p:cNvPicPr>
            <p:nvPr/>
          </p:nvPicPr>
          <p:blipFill>
            <a:blip r:embed="rId7"/>
            <a:stretch>
              <a:fillRect/>
            </a:stretch>
          </p:blipFill>
          <p:spPr>
            <a:xfrm>
              <a:off x="8931439" y="2778695"/>
              <a:ext cx="1076324" cy="1163774"/>
            </a:xfrm>
            <a:prstGeom prst="rect">
              <a:avLst/>
            </a:prstGeom>
          </p:spPr>
        </p:pic>
        <p:pic>
          <p:nvPicPr>
            <p:cNvPr id="29" name="Picture 28">
              <a:extLst>
                <a:ext uri="{FF2B5EF4-FFF2-40B4-BE49-F238E27FC236}">
                  <a16:creationId xmlns:a16="http://schemas.microsoft.com/office/drawing/2014/main" id="{FBF1239C-8AD2-404E-A482-82FD6C957445}"/>
                </a:ext>
              </a:extLst>
            </p:cNvPr>
            <p:cNvPicPr>
              <a:picLocks noChangeAspect="1"/>
            </p:cNvPicPr>
            <p:nvPr/>
          </p:nvPicPr>
          <p:blipFill>
            <a:blip r:embed="rId8"/>
            <a:stretch>
              <a:fillRect/>
            </a:stretch>
          </p:blipFill>
          <p:spPr>
            <a:xfrm>
              <a:off x="588662" y="2651658"/>
              <a:ext cx="5428700" cy="1406938"/>
            </a:xfrm>
            <a:prstGeom prst="rect">
              <a:avLst/>
            </a:prstGeom>
          </p:spPr>
        </p:pic>
      </p:grpSp>
    </p:spTree>
    <p:extLst>
      <p:ext uri="{BB962C8B-B14F-4D97-AF65-F5344CB8AC3E}">
        <p14:creationId xmlns:p14="http://schemas.microsoft.com/office/powerpoint/2010/main" val="234755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7756783-A69F-4C1C-BD5F-A0EDDF947F30}"/>
              </a:ext>
            </a:extLst>
          </p:cNvPr>
          <p:cNvPicPr>
            <a:picLocks noChangeAspect="1"/>
          </p:cNvPicPr>
          <p:nvPr/>
        </p:nvPicPr>
        <p:blipFill>
          <a:blip r:embed="rId3"/>
          <a:stretch>
            <a:fillRect/>
          </a:stretch>
        </p:blipFill>
        <p:spPr>
          <a:xfrm>
            <a:off x="2621710" y="-1825"/>
            <a:ext cx="7178040" cy="6858000"/>
          </a:xfrm>
          <a:prstGeom prst="rect">
            <a:avLst/>
          </a:prstGeom>
        </p:spPr>
      </p:pic>
      <p:sp>
        <p:nvSpPr>
          <p:cNvPr id="22" name="Slide Number Placeholder 3">
            <a:extLst>
              <a:ext uri="{FF2B5EF4-FFF2-40B4-BE49-F238E27FC236}">
                <a16:creationId xmlns:a16="http://schemas.microsoft.com/office/drawing/2014/main" id="{6872E0F9-AA9C-4A65-A37D-47B45C30C3EA}"/>
              </a:ext>
            </a:extLst>
          </p:cNvPr>
          <p:cNvSpPr>
            <a:spLocks noGrp="1"/>
          </p:cNvSpPr>
          <p:nvPr>
            <p:ph type="sldNum" sz="quarter" idx="4"/>
          </p:nvPr>
        </p:nvSpPr>
        <p:spPr bwMode="gray"/>
        <p:txBody>
          <a:bodyPr/>
          <a:lstStyle>
            <a:lvl1pPr algn="ctr">
              <a:defRPr sz="700">
                <a:solidFill>
                  <a:schemeClr val="bg1">
                    <a:lumMod val="50000"/>
                  </a:schemeClr>
                </a:solidFill>
              </a:defRPr>
            </a:lvl1pPr>
          </a:lstStyle>
          <a:p>
            <a:fld id="{D8F68526-9201-1A4E-883A-78DE8EE78F20}" type="slidenum">
              <a:rPr lang="en-US" smtClean="0"/>
              <a:pPr/>
              <a:t>10</a:t>
            </a:fld>
            <a:endParaRPr lang="en-US" dirty="0"/>
          </a:p>
        </p:txBody>
      </p:sp>
      <p:grpSp>
        <p:nvGrpSpPr>
          <p:cNvPr id="10" name="Group 9">
            <a:extLst>
              <a:ext uri="{FF2B5EF4-FFF2-40B4-BE49-F238E27FC236}">
                <a16:creationId xmlns:a16="http://schemas.microsoft.com/office/drawing/2014/main" id="{539CA564-87B5-4EFD-A983-FCB834B811D3}"/>
              </a:ext>
            </a:extLst>
          </p:cNvPr>
          <p:cNvGrpSpPr/>
          <p:nvPr/>
        </p:nvGrpSpPr>
        <p:grpSpPr bwMode="gray">
          <a:xfrm>
            <a:off x="10807247" y="893"/>
            <a:ext cx="1099458" cy="1099456"/>
            <a:chOff x="10464435" y="0"/>
            <a:chExt cx="1328057" cy="1328057"/>
          </a:xfrm>
        </p:grpSpPr>
        <p:sp>
          <p:nvSpPr>
            <p:cNvPr id="7" name="Rectangle 6">
              <a:extLst>
                <a:ext uri="{FF2B5EF4-FFF2-40B4-BE49-F238E27FC236}">
                  <a16:creationId xmlns:a16="http://schemas.microsoft.com/office/drawing/2014/main" id="{31ADEDB0-BC76-4D1F-BB0E-221A71AFA51F}"/>
                </a:ext>
              </a:extLst>
            </p:cNvPr>
            <p:cNvSpPr/>
            <p:nvPr/>
          </p:nvSpPr>
          <p:spPr bwMode="gray">
            <a:xfrm>
              <a:off x="10464435" y="0"/>
              <a:ext cx="1328057" cy="132805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579438">
                <a:lnSpc>
                  <a:spcPct val="90000"/>
                </a:lnSpc>
              </a:pPr>
              <a:endParaRPr lang="en-US" dirty="0">
                <a:solidFill>
                  <a:schemeClr val="bg1"/>
                </a:solidFill>
              </a:endParaRPr>
            </a:p>
          </p:txBody>
        </p:sp>
        <p:pic>
          <p:nvPicPr>
            <p:cNvPr id="26" name="Picture 25" descr="analyze.png">
              <a:extLst>
                <a:ext uri="{FF2B5EF4-FFF2-40B4-BE49-F238E27FC236}">
                  <a16:creationId xmlns:a16="http://schemas.microsoft.com/office/drawing/2014/main" id="{0487E866-7BB2-4A5B-9389-1EB0238E7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10683602" y="219167"/>
              <a:ext cx="889722" cy="889722"/>
            </a:xfrm>
            <a:prstGeom prst="rect">
              <a:avLst/>
            </a:prstGeom>
          </p:spPr>
        </p:pic>
      </p:grpSp>
      <p:sp>
        <p:nvSpPr>
          <p:cNvPr id="28" name="TextBox 27">
            <a:extLst>
              <a:ext uri="{FF2B5EF4-FFF2-40B4-BE49-F238E27FC236}">
                <a16:creationId xmlns:a16="http://schemas.microsoft.com/office/drawing/2014/main" id="{D6C6BB50-DB5C-4340-9175-F1F681BA5D3B}"/>
              </a:ext>
            </a:extLst>
          </p:cNvPr>
          <p:cNvSpPr txBox="1"/>
          <p:nvPr/>
        </p:nvSpPr>
        <p:spPr bwMode="gray">
          <a:xfrm flipH="1">
            <a:off x="498472" y="3284468"/>
            <a:ext cx="3817050" cy="184665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000" dirty="0"/>
              <a:t>250+ Analytic Tools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Predefined Models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Visualization for better data understanding</a:t>
            </a:r>
          </a:p>
        </p:txBody>
      </p:sp>
      <p:sp>
        <p:nvSpPr>
          <p:cNvPr id="17" name="Title 1">
            <a:extLst>
              <a:ext uri="{FF2B5EF4-FFF2-40B4-BE49-F238E27FC236}">
                <a16:creationId xmlns:a16="http://schemas.microsoft.com/office/drawing/2014/main" id="{39C5D8C8-7FBA-400D-8187-00178133C806}"/>
              </a:ext>
            </a:extLst>
          </p:cNvPr>
          <p:cNvSpPr txBox="1">
            <a:spLocks/>
          </p:cNvSpPr>
          <p:nvPr/>
        </p:nvSpPr>
        <p:spPr>
          <a:xfrm>
            <a:off x="498472" y="1924607"/>
            <a:ext cx="11968649" cy="614362"/>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3200" kern="1200" cap="all" spc="300" baseline="0">
                <a:solidFill>
                  <a:schemeClr val="tx1"/>
                </a:solidFill>
                <a:latin typeface="+mj-lt"/>
                <a:ea typeface="+mj-ea"/>
                <a:cs typeface="+mj-cs"/>
              </a:defRPr>
            </a:lvl1pPr>
          </a:lstStyle>
          <a:p>
            <a:r>
              <a:rPr lang="en-US" dirty="0"/>
              <a:t>CODE-</a:t>
            </a:r>
            <a:br>
              <a:rPr lang="en-US" dirty="0"/>
            </a:br>
            <a:r>
              <a:rPr lang="en-US" sz="6000" dirty="0"/>
              <a:t>Free</a:t>
            </a:r>
          </a:p>
        </p:txBody>
      </p:sp>
      <p:pic>
        <p:nvPicPr>
          <p:cNvPr id="12" name="Picture 1"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r="8051"/>
          <a:stretch/>
        </p:blipFill>
        <p:spPr bwMode="auto">
          <a:xfrm>
            <a:off x="4310176" y="1824547"/>
            <a:ext cx="7765484" cy="342819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57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D6AB68-926B-48EE-97C8-437762DD4F73}"/>
              </a:ext>
            </a:extLst>
          </p:cNvPr>
          <p:cNvPicPr>
            <a:picLocks noChangeAspect="1"/>
          </p:cNvPicPr>
          <p:nvPr/>
        </p:nvPicPr>
        <p:blipFill>
          <a:blip r:embed="rId3"/>
          <a:stretch>
            <a:fillRect/>
          </a:stretch>
        </p:blipFill>
        <p:spPr>
          <a:xfrm>
            <a:off x="2621710" y="-1825"/>
            <a:ext cx="7178040" cy="6858000"/>
          </a:xfrm>
          <a:prstGeom prst="rect">
            <a:avLst/>
          </a:prstGeom>
        </p:spPr>
      </p:pic>
      <p:grpSp>
        <p:nvGrpSpPr>
          <p:cNvPr id="34" name="Group 33">
            <a:extLst>
              <a:ext uri="{FF2B5EF4-FFF2-40B4-BE49-F238E27FC236}">
                <a16:creationId xmlns:a16="http://schemas.microsoft.com/office/drawing/2014/main" id="{65BF3949-D901-4654-9597-E56554BBCD7D}"/>
              </a:ext>
            </a:extLst>
          </p:cNvPr>
          <p:cNvGrpSpPr/>
          <p:nvPr/>
        </p:nvGrpSpPr>
        <p:grpSpPr bwMode="gray">
          <a:xfrm>
            <a:off x="10807247" y="893"/>
            <a:ext cx="1099458" cy="1099456"/>
            <a:chOff x="10464435" y="0"/>
            <a:chExt cx="1328057" cy="1328057"/>
          </a:xfrm>
        </p:grpSpPr>
        <p:sp>
          <p:nvSpPr>
            <p:cNvPr id="35" name="Rectangle 34">
              <a:extLst>
                <a:ext uri="{FF2B5EF4-FFF2-40B4-BE49-F238E27FC236}">
                  <a16:creationId xmlns:a16="http://schemas.microsoft.com/office/drawing/2014/main" id="{D1521CEE-470A-4896-BF18-578740ADC6C5}"/>
                </a:ext>
              </a:extLst>
            </p:cNvPr>
            <p:cNvSpPr/>
            <p:nvPr/>
          </p:nvSpPr>
          <p:spPr bwMode="gray">
            <a:xfrm>
              <a:off x="10464435" y="0"/>
              <a:ext cx="1328057" cy="132805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579438">
                <a:lnSpc>
                  <a:spcPct val="90000"/>
                </a:lnSpc>
              </a:pPr>
              <a:endParaRPr lang="en-US" dirty="0">
                <a:solidFill>
                  <a:schemeClr val="bg1"/>
                </a:solidFill>
              </a:endParaRPr>
            </a:p>
          </p:txBody>
        </p:sp>
        <p:pic>
          <p:nvPicPr>
            <p:cNvPr id="36" name="Picture 35" descr="analyze.png">
              <a:extLst>
                <a:ext uri="{FF2B5EF4-FFF2-40B4-BE49-F238E27FC236}">
                  <a16:creationId xmlns:a16="http://schemas.microsoft.com/office/drawing/2014/main" id="{F2212A48-3E87-4EBE-91B5-A45C1EE58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10683602" y="219167"/>
              <a:ext cx="889722" cy="889722"/>
            </a:xfrm>
            <a:prstGeom prst="rect">
              <a:avLst/>
            </a:prstGeom>
          </p:spPr>
        </p:pic>
      </p:grpSp>
      <p:sp>
        <p:nvSpPr>
          <p:cNvPr id="2" name="Title 1">
            <a:extLst>
              <a:ext uri="{FF2B5EF4-FFF2-40B4-BE49-F238E27FC236}">
                <a16:creationId xmlns:a16="http://schemas.microsoft.com/office/drawing/2014/main" id="{9814A0AB-308A-4BE3-A250-07461E7EA0A1}"/>
              </a:ext>
            </a:extLst>
          </p:cNvPr>
          <p:cNvSpPr>
            <a:spLocks noGrp="1"/>
          </p:cNvSpPr>
          <p:nvPr>
            <p:ph type="title"/>
          </p:nvPr>
        </p:nvSpPr>
        <p:spPr>
          <a:xfrm>
            <a:off x="498475" y="1892799"/>
            <a:ext cx="11968649" cy="614362"/>
          </a:xfrm>
        </p:spPr>
        <p:txBody>
          <a:bodyPr/>
          <a:lstStyle/>
          <a:p>
            <a:r>
              <a:rPr lang="en-US" dirty="0"/>
              <a:t>CODE-</a:t>
            </a:r>
            <a:br>
              <a:rPr lang="en-US" dirty="0"/>
            </a:br>
            <a:r>
              <a:rPr lang="en-US" sz="4800" dirty="0"/>
              <a:t>Friendly</a:t>
            </a:r>
          </a:p>
        </p:txBody>
      </p:sp>
      <p:sp>
        <p:nvSpPr>
          <p:cNvPr id="46" name="Slide Number Placeholder 3">
            <a:extLst>
              <a:ext uri="{FF2B5EF4-FFF2-40B4-BE49-F238E27FC236}">
                <a16:creationId xmlns:a16="http://schemas.microsoft.com/office/drawing/2014/main" id="{258122AC-F3BE-4760-A696-93C509C35B49}"/>
              </a:ext>
            </a:extLst>
          </p:cNvPr>
          <p:cNvSpPr>
            <a:spLocks noGrp="1"/>
          </p:cNvSpPr>
          <p:nvPr>
            <p:ph type="sldNum" sz="quarter" idx="4"/>
          </p:nvPr>
        </p:nvSpPr>
        <p:spPr bwMode="gray">
          <a:prstGeom prst="rect">
            <a:avLst/>
          </a:prstGeom>
        </p:spPr>
        <p:txBody>
          <a:bodyPr lIns="0" tIns="0" rIns="0" bIns="0" anchor="ctr"/>
          <a:lstStyle>
            <a:lvl1pPr algn="ctr">
              <a:defRPr sz="700">
                <a:solidFill>
                  <a:schemeClr val="bg1">
                    <a:lumMod val="50000"/>
                  </a:schemeClr>
                </a:solidFill>
              </a:defRPr>
            </a:lvl1pPr>
          </a:lstStyle>
          <a:p>
            <a:fld id="{D8F68526-9201-1A4E-883A-78DE8EE78F20}" type="slidenum">
              <a:rPr lang="en-US" smtClean="0"/>
              <a:pPr/>
              <a:t>11</a:t>
            </a:fld>
            <a:endParaRPr lang="en-US" dirty="0"/>
          </a:p>
        </p:txBody>
      </p:sp>
      <p:sp>
        <p:nvSpPr>
          <p:cNvPr id="45" name="Rectangle 44">
            <a:extLst>
              <a:ext uri="{FF2B5EF4-FFF2-40B4-BE49-F238E27FC236}">
                <a16:creationId xmlns:a16="http://schemas.microsoft.com/office/drawing/2014/main" id="{B8EE0F8C-27A1-48CE-84E8-30F27BD893A3}"/>
              </a:ext>
            </a:extLst>
          </p:cNvPr>
          <p:cNvSpPr/>
          <p:nvPr/>
        </p:nvSpPr>
        <p:spPr bwMode="gray">
          <a:xfrm>
            <a:off x="9023930" y="1739900"/>
            <a:ext cx="2918172" cy="3802754"/>
          </a:xfrm>
          <a:prstGeom prst="rect">
            <a:avLst/>
          </a:prstGeom>
          <a:solidFill>
            <a:srgbClr val="FFFFFF">
              <a:alpha val="8902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579438">
              <a:lnSpc>
                <a:spcPct val="90000"/>
              </a:lnSpc>
            </a:pPr>
            <a:endParaRPr lang="en-US" dirty="0">
              <a:solidFill>
                <a:schemeClr val="bg1"/>
              </a:solidFill>
            </a:endParaRPr>
          </a:p>
        </p:txBody>
      </p:sp>
      <p:sp>
        <p:nvSpPr>
          <p:cNvPr id="17" name="TextBox 16">
            <a:extLst>
              <a:ext uri="{FF2B5EF4-FFF2-40B4-BE49-F238E27FC236}">
                <a16:creationId xmlns:a16="http://schemas.microsoft.com/office/drawing/2014/main" id="{906F0B9B-25E8-48B0-9E5A-2A39CF4F60C6}"/>
              </a:ext>
            </a:extLst>
          </p:cNvPr>
          <p:cNvSpPr txBox="1"/>
          <p:nvPr/>
        </p:nvSpPr>
        <p:spPr bwMode="gray">
          <a:xfrm flipH="1">
            <a:off x="498475" y="3312875"/>
            <a:ext cx="3571720" cy="1692771"/>
          </a:xfrm>
          <a:prstGeom prst="rect">
            <a:avLst/>
          </a:prstGeom>
          <a:noFill/>
        </p:spPr>
        <p:txBody>
          <a:bodyPr wrap="square" lIns="0" tIns="0" rIns="0" bIns="0" rtlCol="0">
            <a:spAutoFit/>
          </a:bodyPr>
          <a:lstStyle/>
          <a:p>
            <a:pPr marL="228600" indent="-228600">
              <a:lnSpc>
                <a:spcPct val="90000"/>
              </a:lnSpc>
              <a:spcBef>
                <a:spcPts val="400"/>
              </a:spcBef>
              <a:spcAft>
                <a:spcPts val="400"/>
              </a:spcAft>
              <a:buFont typeface="Arial" panose="020B0604020202020204" pitchFamily="34" charset="0"/>
              <a:buChar char="•"/>
            </a:pPr>
            <a:r>
              <a:rPr lang="en-US" sz="2000" dirty="0"/>
              <a:t>Copy/Paste </a:t>
            </a:r>
            <a:r>
              <a:rPr lang="en-US" sz="2000" dirty="0" err="1"/>
              <a:t>aus</a:t>
            </a:r>
            <a:r>
              <a:rPr lang="en-US" sz="2000" dirty="0"/>
              <a:t> R und Python</a:t>
            </a:r>
          </a:p>
          <a:p>
            <a:pPr marL="228600" indent="-228600">
              <a:lnSpc>
                <a:spcPct val="90000"/>
              </a:lnSpc>
              <a:spcBef>
                <a:spcPts val="400"/>
              </a:spcBef>
              <a:spcAft>
                <a:spcPts val="400"/>
              </a:spcAft>
              <a:buFont typeface="Arial" panose="020B0604020202020204" pitchFamily="34" charset="0"/>
              <a:buChar char="•"/>
            </a:pPr>
            <a:endParaRPr lang="en-US" sz="2000" dirty="0"/>
          </a:p>
          <a:p>
            <a:pPr marL="228600" indent="-228600">
              <a:lnSpc>
                <a:spcPct val="90000"/>
              </a:lnSpc>
              <a:spcBef>
                <a:spcPts val="400"/>
              </a:spcBef>
              <a:spcAft>
                <a:spcPts val="400"/>
              </a:spcAft>
              <a:buFont typeface="Arial" panose="020B0604020202020204" pitchFamily="34" charset="0"/>
              <a:buChar char="•"/>
            </a:pPr>
            <a:r>
              <a:rPr lang="en-US" sz="2000" dirty="0" err="1"/>
              <a:t>Zusammenarbeit</a:t>
            </a:r>
            <a:r>
              <a:rPr lang="en-US" sz="2000" dirty="0"/>
              <a:t> von </a:t>
            </a:r>
            <a:r>
              <a:rPr lang="en-US" sz="2000" dirty="0" err="1"/>
              <a:t>Analysten</a:t>
            </a:r>
            <a:r>
              <a:rPr lang="en-US" sz="2000" dirty="0"/>
              <a:t> und Data Scientists </a:t>
            </a:r>
          </a:p>
          <a:p>
            <a:pPr>
              <a:lnSpc>
                <a:spcPct val="90000"/>
              </a:lnSpc>
              <a:spcBef>
                <a:spcPts val="400"/>
              </a:spcBef>
              <a:spcAft>
                <a:spcPts val="400"/>
              </a:spcAft>
            </a:pPr>
            <a:endParaRPr lang="en-US" sz="2000"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852" r="3629" b="33696"/>
          <a:stretch/>
        </p:blipFill>
        <p:spPr>
          <a:xfrm>
            <a:off x="4204823" y="1505571"/>
            <a:ext cx="7763060" cy="352363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71642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D6AB68-926B-48EE-97C8-437762DD4F73}"/>
              </a:ext>
            </a:extLst>
          </p:cNvPr>
          <p:cNvPicPr>
            <a:picLocks noChangeAspect="1"/>
          </p:cNvPicPr>
          <p:nvPr/>
        </p:nvPicPr>
        <p:blipFill>
          <a:blip r:embed="rId3"/>
          <a:stretch>
            <a:fillRect/>
          </a:stretch>
        </p:blipFill>
        <p:spPr>
          <a:xfrm>
            <a:off x="2621710" y="-1825"/>
            <a:ext cx="7178040" cy="6858000"/>
          </a:xfrm>
          <a:prstGeom prst="rect">
            <a:avLst/>
          </a:prstGeom>
        </p:spPr>
      </p:pic>
      <p:grpSp>
        <p:nvGrpSpPr>
          <p:cNvPr id="34" name="Group 33">
            <a:extLst>
              <a:ext uri="{FF2B5EF4-FFF2-40B4-BE49-F238E27FC236}">
                <a16:creationId xmlns:a16="http://schemas.microsoft.com/office/drawing/2014/main" id="{65BF3949-D901-4654-9597-E56554BBCD7D}"/>
              </a:ext>
            </a:extLst>
          </p:cNvPr>
          <p:cNvGrpSpPr/>
          <p:nvPr/>
        </p:nvGrpSpPr>
        <p:grpSpPr bwMode="gray">
          <a:xfrm>
            <a:off x="10807247" y="893"/>
            <a:ext cx="1099458" cy="1099456"/>
            <a:chOff x="10464435" y="0"/>
            <a:chExt cx="1328057" cy="1328057"/>
          </a:xfrm>
        </p:grpSpPr>
        <p:sp>
          <p:nvSpPr>
            <p:cNvPr id="35" name="Rectangle 34">
              <a:extLst>
                <a:ext uri="{FF2B5EF4-FFF2-40B4-BE49-F238E27FC236}">
                  <a16:creationId xmlns:a16="http://schemas.microsoft.com/office/drawing/2014/main" id="{D1521CEE-470A-4896-BF18-578740ADC6C5}"/>
                </a:ext>
              </a:extLst>
            </p:cNvPr>
            <p:cNvSpPr/>
            <p:nvPr/>
          </p:nvSpPr>
          <p:spPr bwMode="gray">
            <a:xfrm>
              <a:off x="10464435" y="0"/>
              <a:ext cx="1328057" cy="132805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579438">
                <a:lnSpc>
                  <a:spcPct val="90000"/>
                </a:lnSpc>
              </a:pPr>
              <a:endParaRPr lang="en-US" dirty="0">
                <a:solidFill>
                  <a:schemeClr val="bg1"/>
                </a:solidFill>
              </a:endParaRPr>
            </a:p>
          </p:txBody>
        </p:sp>
        <p:pic>
          <p:nvPicPr>
            <p:cNvPr id="36" name="Picture 35" descr="analyze.png">
              <a:extLst>
                <a:ext uri="{FF2B5EF4-FFF2-40B4-BE49-F238E27FC236}">
                  <a16:creationId xmlns:a16="http://schemas.microsoft.com/office/drawing/2014/main" id="{F2212A48-3E87-4EBE-91B5-A45C1EE58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10683602" y="219167"/>
              <a:ext cx="889722" cy="889722"/>
            </a:xfrm>
            <a:prstGeom prst="rect">
              <a:avLst/>
            </a:prstGeom>
          </p:spPr>
        </p:pic>
      </p:grpSp>
      <p:sp>
        <p:nvSpPr>
          <p:cNvPr id="2" name="Title 1">
            <a:extLst>
              <a:ext uri="{FF2B5EF4-FFF2-40B4-BE49-F238E27FC236}">
                <a16:creationId xmlns:a16="http://schemas.microsoft.com/office/drawing/2014/main" id="{9814A0AB-308A-4BE3-A250-07461E7EA0A1}"/>
              </a:ext>
            </a:extLst>
          </p:cNvPr>
          <p:cNvSpPr>
            <a:spLocks noGrp="1"/>
          </p:cNvSpPr>
          <p:nvPr>
            <p:ph type="title"/>
          </p:nvPr>
        </p:nvSpPr>
        <p:spPr>
          <a:xfrm>
            <a:off x="498475" y="1892799"/>
            <a:ext cx="11968649" cy="614362"/>
          </a:xfrm>
        </p:spPr>
        <p:txBody>
          <a:bodyPr/>
          <a:lstStyle/>
          <a:p>
            <a:r>
              <a:rPr lang="en-US" dirty="0"/>
              <a:t>CODE-</a:t>
            </a:r>
            <a:br>
              <a:rPr lang="en-US" dirty="0"/>
            </a:br>
            <a:r>
              <a:rPr lang="en-US" sz="4800" dirty="0"/>
              <a:t>Friendly</a:t>
            </a:r>
          </a:p>
        </p:txBody>
      </p:sp>
      <p:sp>
        <p:nvSpPr>
          <p:cNvPr id="46" name="Slide Number Placeholder 3">
            <a:extLst>
              <a:ext uri="{FF2B5EF4-FFF2-40B4-BE49-F238E27FC236}">
                <a16:creationId xmlns:a16="http://schemas.microsoft.com/office/drawing/2014/main" id="{258122AC-F3BE-4760-A696-93C509C35B49}"/>
              </a:ext>
            </a:extLst>
          </p:cNvPr>
          <p:cNvSpPr>
            <a:spLocks noGrp="1"/>
          </p:cNvSpPr>
          <p:nvPr>
            <p:ph type="sldNum" sz="quarter" idx="4"/>
          </p:nvPr>
        </p:nvSpPr>
        <p:spPr bwMode="gray">
          <a:prstGeom prst="rect">
            <a:avLst/>
          </a:prstGeom>
        </p:spPr>
        <p:txBody>
          <a:bodyPr lIns="0" tIns="0" rIns="0" bIns="0" anchor="ctr"/>
          <a:lstStyle>
            <a:lvl1pPr algn="ctr">
              <a:defRPr sz="700">
                <a:solidFill>
                  <a:schemeClr val="bg1">
                    <a:lumMod val="50000"/>
                  </a:schemeClr>
                </a:solidFill>
              </a:defRPr>
            </a:lvl1pPr>
          </a:lstStyle>
          <a:p>
            <a:fld id="{D8F68526-9201-1A4E-883A-78DE8EE78F20}" type="slidenum">
              <a:rPr lang="en-US" smtClean="0"/>
              <a:pPr/>
              <a:t>12</a:t>
            </a:fld>
            <a:endParaRPr lang="en-US" dirty="0"/>
          </a:p>
        </p:txBody>
      </p:sp>
      <p:sp>
        <p:nvSpPr>
          <p:cNvPr id="45" name="Rectangle 44">
            <a:extLst>
              <a:ext uri="{FF2B5EF4-FFF2-40B4-BE49-F238E27FC236}">
                <a16:creationId xmlns:a16="http://schemas.microsoft.com/office/drawing/2014/main" id="{B8EE0F8C-27A1-48CE-84E8-30F27BD893A3}"/>
              </a:ext>
            </a:extLst>
          </p:cNvPr>
          <p:cNvSpPr/>
          <p:nvPr/>
        </p:nvSpPr>
        <p:spPr bwMode="gray">
          <a:xfrm>
            <a:off x="9023930" y="1739900"/>
            <a:ext cx="2918172" cy="3802754"/>
          </a:xfrm>
          <a:prstGeom prst="rect">
            <a:avLst/>
          </a:prstGeom>
          <a:solidFill>
            <a:srgbClr val="FFFFFF">
              <a:alpha val="8902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579438">
              <a:lnSpc>
                <a:spcPct val="90000"/>
              </a:lnSpc>
            </a:pPr>
            <a:endParaRPr lang="en-US" dirty="0">
              <a:solidFill>
                <a:schemeClr val="bg1"/>
              </a:solidFill>
            </a:endParaRPr>
          </a:p>
        </p:txBody>
      </p:sp>
      <p:sp>
        <p:nvSpPr>
          <p:cNvPr id="17" name="TextBox 16">
            <a:extLst>
              <a:ext uri="{FF2B5EF4-FFF2-40B4-BE49-F238E27FC236}">
                <a16:creationId xmlns:a16="http://schemas.microsoft.com/office/drawing/2014/main" id="{906F0B9B-25E8-48B0-9E5A-2A39CF4F60C6}"/>
              </a:ext>
            </a:extLst>
          </p:cNvPr>
          <p:cNvSpPr txBox="1"/>
          <p:nvPr/>
        </p:nvSpPr>
        <p:spPr bwMode="gray">
          <a:xfrm flipH="1">
            <a:off x="498475" y="3312875"/>
            <a:ext cx="3571720" cy="1692771"/>
          </a:xfrm>
          <a:prstGeom prst="rect">
            <a:avLst/>
          </a:prstGeom>
          <a:noFill/>
        </p:spPr>
        <p:txBody>
          <a:bodyPr wrap="square" lIns="0" tIns="0" rIns="0" bIns="0" rtlCol="0">
            <a:spAutoFit/>
          </a:bodyPr>
          <a:lstStyle/>
          <a:p>
            <a:pPr marL="228600" indent="-228600">
              <a:lnSpc>
                <a:spcPct val="90000"/>
              </a:lnSpc>
              <a:spcBef>
                <a:spcPts val="400"/>
              </a:spcBef>
              <a:spcAft>
                <a:spcPts val="400"/>
              </a:spcAft>
              <a:buFont typeface="Arial" panose="020B0604020202020204" pitchFamily="34" charset="0"/>
              <a:buChar char="•"/>
            </a:pPr>
            <a:r>
              <a:rPr lang="en-US" sz="2000" dirty="0"/>
              <a:t>Copy/Paste from R and Python</a:t>
            </a:r>
          </a:p>
          <a:p>
            <a:pPr marL="228600" indent="-228600">
              <a:lnSpc>
                <a:spcPct val="90000"/>
              </a:lnSpc>
              <a:spcBef>
                <a:spcPts val="400"/>
              </a:spcBef>
              <a:spcAft>
                <a:spcPts val="400"/>
              </a:spcAft>
              <a:buFont typeface="Arial" panose="020B0604020202020204" pitchFamily="34" charset="0"/>
              <a:buChar char="•"/>
            </a:pPr>
            <a:endParaRPr lang="en-US" sz="2000" dirty="0"/>
          </a:p>
          <a:p>
            <a:pPr marL="228600" indent="-228600">
              <a:lnSpc>
                <a:spcPct val="90000"/>
              </a:lnSpc>
              <a:spcBef>
                <a:spcPts val="400"/>
              </a:spcBef>
              <a:spcAft>
                <a:spcPts val="400"/>
              </a:spcAft>
              <a:buFont typeface="Arial" panose="020B0604020202020204" pitchFamily="34" charset="0"/>
              <a:buChar char="•"/>
            </a:pPr>
            <a:r>
              <a:rPr lang="en-US" sz="2000" dirty="0" err="1"/>
              <a:t>Colloboration</a:t>
            </a:r>
            <a:r>
              <a:rPr lang="en-US" sz="2000" dirty="0"/>
              <a:t> between Analysts and Data Science Teams</a:t>
            </a:r>
          </a:p>
          <a:p>
            <a:pPr>
              <a:lnSpc>
                <a:spcPct val="90000"/>
              </a:lnSpc>
              <a:spcBef>
                <a:spcPts val="400"/>
              </a:spcBef>
              <a:spcAft>
                <a:spcPts val="400"/>
              </a:spcAft>
            </a:pPr>
            <a:endParaRPr lang="en-US" sz="2000"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852" r="3629" b="33696"/>
          <a:stretch/>
        </p:blipFill>
        <p:spPr>
          <a:xfrm>
            <a:off x="4204823" y="1505571"/>
            <a:ext cx="7763060" cy="352363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6144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CCF51F6-A25A-4DF6-9353-D173D9BF5F4E}"/>
              </a:ext>
            </a:extLst>
          </p:cNvPr>
          <p:cNvPicPr>
            <a:picLocks noChangeAspect="1"/>
          </p:cNvPicPr>
          <p:nvPr/>
        </p:nvPicPr>
        <p:blipFill rotWithShape="1">
          <a:blip r:embed="rId3"/>
          <a:srcRect t="15437" b="-359"/>
          <a:stretch/>
        </p:blipFill>
        <p:spPr>
          <a:xfrm>
            <a:off x="0" y="0"/>
            <a:ext cx="12238718" cy="6927237"/>
          </a:xfrm>
          <a:prstGeom prst="rect">
            <a:avLst/>
          </a:prstGeom>
        </p:spPr>
      </p:pic>
      <p:sp>
        <p:nvSpPr>
          <p:cNvPr id="39" name="Freeform 10">
            <a:extLst>
              <a:ext uri="{FF2B5EF4-FFF2-40B4-BE49-F238E27FC236}">
                <a16:creationId xmlns:a16="http://schemas.microsoft.com/office/drawing/2014/main" id="{99D6D1BE-D716-4569-BE8E-AE6838EC3EB6}"/>
              </a:ext>
            </a:extLst>
          </p:cNvPr>
          <p:cNvSpPr/>
          <p:nvPr/>
        </p:nvSpPr>
        <p:spPr bwMode="gray">
          <a:xfrm>
            <a:off x="8047517" y="0"/>
            <a:ext cx="4184398" cy="6879434"/>
          </a:xfrm>
          <a:custGeom>
            <a:avLst/>
            <a:gdLst>
              <a:gd name="connsiteX0" fmla="*/ 3371850 w 3371850"/>
              <a:gd name="connsiteY0" fmla="*/ 793750 h 5543550"/>
              <a:gd name="connsiteX1" fmla="*/ 3371850 w 3371850"/>
              <a:gd name="connsiteY1" fmla="*/ 4578350 h 5543550"/>
              <a:gd name="connsiteX2" fmla="*/ 2889250 w 3371850"/>
              <a:gd name="connsiteY2" fmla="*/ 3854450 h 5543550"/>
              <a:gd name="connsiteX3" fmla="*/ 1689100 w 3371850"/>
              <a:gd name="connsiteY3" fmla="*/ 5543550 h 5543550"/>
              <a:gd name="connsiteX4" fmla="*/ 0 w 3371850"/>
              <a:gd name="connsiteY4" fmla="*/ 5543550 h 5543550"/>
              <a:gd name="connsiteX5" fmla="*/ 1981200 w 3371850"/>
              <a:gd name="connsiteY5" fmla="*/ 2724150 h 5543550"/>
              <a:gd name="connsiteX6" fmla="*/ 120650 w 3371850"/>
              <a:gd name="connsiteY6" fmla="*/ 0 h 5543550"/>
              <a:gd name="connsiteX7" fmla="*/ 1822450 w 3371850"/>
              <a:gd name="connsiteY7" fmla="*/ 0 h 5543550"/>
              <a:gd name="connsiteX8" fmla="*/ 2819400 w 3371850"/>
              <a:gd name="connsiteY8" fmla="*/ 154305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1850" h="5543550">
                <a:moveTo>
                  <a:pt x="3371850" y="793750"/>
                </a:moveTo>
                <a:lnTo>
                  <a:pt x="3371850" y="4578350"/>
                </a:lnTo>
                <a:lnTo>
                  <a:pt x="2889250" y="3854450"/>
                </a:lnTo>
                <a:lnTo>
                  <a:pt x="1689100" y="5543550"/>
                </a:lnTo>
                <a:lnTo>
                  <a:pt x="0" y="5543550"/>
                </a:lnTo>
                <a:lnTo>
                  <a:pt x="1981200" y="2724150"/>
                </a:lnTo>
                <a:lnTo>
                  <a:pt x="120650" y="0"/>
                </a:lnTo>
                <a:lnTo>
                  <a:pt x="1822450" y="0"/>
                </a:lnTo>
                <a:lnTo>
                  <a:pt x="2819400" y="1543050"/>
                </a:lnTo>
              </a:path>
            </a:pathLst>
          </a:custGeom>
          <a:solidFill>
            <a:schemeClr val="tx2">
              <a:alpha val="5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7">
            <a:extLst>
              <a:ext uri="{FF2B5EF4-FFF2-40B4-BE49-F238E27FC236}">
                <a16:creationId xmlns:a16="http://schemas.microsoft.com/office/drawing/2014/main" id="{DEC04B2A-D029-4B79-987E-3112D8B9E65D}"/>
              </a:ext>
            </a:extLst>
          </p:cNvPr>
          <p:cNvSpPr>
            <a:spLocks noGrp="1"/>
          </p:cNvSpPr>
          <p:nvPr>
            <p:ph type="title"/>
          </p:nvPr>
        </p:nvSpPr>
        <p:spPr bwMode="gray">
          <a:xfrm>
            <a:off x="3406951" y="3156437"/>
            <a:ext cx="5103348" cy="614362"/>
          </a:xfrm>
        </p:spPr>
        <p:txBody>
          <a:bodyPr/>
          <a:lstStyle/>
          <a:p>
            <a:r>
              <a:rPr lang="en-US" sz="5400" dirty="0">
                <a:solidFill>
                  <a:schemeClr val="bg1"/>
                </a:solidFill>
              </a:rPr>
              <a:t>LIVE DEMO</a:t>
            </a:r>
          </a:p>
        </p:txBody>
      </p:sp>
    </p:spTree>
    <p:extLst>
      <p:ext uri="{BB962C8B-B14F-4D97-AF65-F5344CB8AC3E}">
        <p14:creationId xmlns:p14="http://schemas.microsoft.com/office/powerpoint/2010/main" val="287463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p:cNvSpPr>
          <p:nvPr/>
        </p:nvSpPr>
        <p:spPr bwMode="gray">
          <a:xfrm>
            <a:off x="343596" y="3699481"/>
            <a:ext cx="2309486" cy="1633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30000"/>
              </a:lnSpc>
            </a:pPr>
            <a:r>
              <a:rPr lang="en-US" sz="1799" dirty="0">
                <a:solidFill>
                  <a:srgbClr val="FFFFFF"/>
                </a:solidFill>
                <a:latin typeface="Times"/>
                <a:cs typeface="Times"/>
              </a:rPr>
              <a:t>Peter Jeitschko</a:t>
            </a:r>
          </a:p>
          <a:p>
            <a:pPr>
              <a:lnSpc>
                <a:spcPct val="130000"/>
              </a:lnSpc>
            </a:pPr>
            <a:r>
              <a:rPr lang="en-US" sz="1600" dirty="0">
                <a:solidFill>
                  <a:srgbClr val="FFFFFF"/>
                </a:solidFill>
                <a:latin typeface="Times"/>
                <a:cs typeface="Times"/>
              </a:rPr>
              <a:t>+43 664 157 08 32</a:t>
            </a:r>
          </a:p>
          <a:p>
            <a:pPr>
              <a:lnSpc>
                <a:spcPct val="130000"/>
              </a:lnSpc>
            </a:pPr>
            <a:r>
              <a:rPr lang="en-US" sz="1600" dirty="0">
                <a:solidFill>
                  <a:srgbClr val="6AE6CE"/>
                </a:solidFill>
                <a:latin typeface="Times"/>
                <a:cs typeface="Times"/>
              </a:rPr>
              <a:t>pjeitschko@alteryx.com</a:t>
            </a:r>
          </a:p>
        </p:txBody>
      </p:sp>
      <p:sp>
        <p:nvSpPr>
          <p:cNvPr id="4" name="Title 3">
            <a:extLst>
              <a:ext uri="{FF2B5EF4-FFF2-40B4-BE49-F238E27FC236}">
                <a16:creationId xmlns:a16="http://schemas.microsoft.com/office/drawing/2014/main" id="{81856361-E8C7-4224-ACE9-C66F6C20F52E}"/>
              </a:ext>
            </a:extLst>
          </p:cNvPr>
          <p:cNvSpPr>
            <a:spLocks noGrp="1"/>
          </p:cNvSpPr>
          <p:nvPr>
            <p:ph type="title"/>
          </p:nvPr>
        </p:nvSpPr>
        <p:spPr>
          <a:xfrm>
            <a:off x="246516" y="1743681"/>
            <a:ext cx="9030833" cy="1955800"/>
          </a:xfrm>
        </p:spPr>
        <p:txBody>
          <a:bodyPr/>
          <a:lstStyle/>
          <a:p>
            <a:r>
              <a:rPr lang="de-DE" dirty="0"/>
              <a:t>Questions?</a:t>
            </a:r>
            <a:endParaRPr lang="en-GB" dirty="0"/>
          </a:p>
        </p:txBody>
      </p:sp>
    </p:spTree>
    <p:extLst>
      <p:ext uri="{BB962C8B-B14F-4D97-AF65-F5344CB8AC3E}">
        <p14:creationId xmlns:p14="http://schemas.microsoft.com/office/powerpoint/2010/main" val="287766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a:spLocks/>
          </p:cNvSpPr>
          <p:nvPr/>
        </p:nvSpPr>
        <p:spPr bwMode="gray">
          <a:xfrm>
            <a:off x="343596" y="3699481"/>
            <a:ext cx="2309486" cy="1633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30000"/>
              </a:lnSpc>
            </a:pPr>
            <a:r>
              <a:rPr lang="en-US" sz="1799" dirty="0">
                <a:solidFill>
                  <a:srgbClr val="FFFFFF"/>
                </a:solidFill>
                <a:latin typeface="Times"/>
                <a:cs typeface="Times"/>
              </a:rPr>
              <a:t>Peter Jeitschko</a:t>
            </a:r>
          </a:p>
          <a:p>
            <a:pPr>
              <a:lnSpc>
                <a:spcPct val="130000"/>
              </a:lnSpc>
            </a:pPr>
            <a:r>
              <a:rPr lang="en-US" sz="1600" dirty="0">
                <a:solidFill>
                  <a:srgbClr val="FFFFFF"/>
                </a:solidFill>
                <a:latin typeface="Times"/>
                <a:cs typeface="Times"/>
              </a:rPr>
              <a:t>+43 664 157 08 32</a:t>
            </a:r>
          </a:p>
          <a:p>
            <a:pPr>
              <a:lnSpc>
                <a:spcPct val="130000"/>
              </a:lnSpc>
            </a:pPr>
            <a:r>
              <a:rPr lang="en-US" sz="1600" dirty="0">
                <a:solidFill>
                  <a:srgbClr val="6AE6CE"/>
                </a:solidFill>
                <a:latin typeface="Times"/>
                <a:cs typeface="Times"/>
              </a:rPr>
              <a:t>pjeitschko@alteryx.com</a:t>
            </a:r>
          </a:p>
        </p:txBody>
      </p:sp>
      <p:sp>
        <p:nvSpPr>
          <p:cNvPr id="4" name="Title 3">
            <a:extLst>
              <a:ext uri="{FF2B5EF4-FFF2-40B4-BE49-F238E27FC236}">
                <a16:creationId xmlns:a16="http://schemas.microsoft.com/office/drawing/2014/main" id="{81856361-E8C7-4224-ACE9-C66F6C20F52E}"/>
              </a:ext>
            </a:extLst>
          </p:cNvPr>
          <p:cNvSpPr>
            <a:spLocks noGrp="1"/>
          </p:cNvSpPr>
          <p:nvPr>
            <p:ph type="title"/>
          </p:nvPr>
        </p:nvSpPr>
        <p:spPr>
          <a:xfrm>
            <a:off x="246517" y="1743681"/>
            <a:ext cx="6698669" cy="1955800"/>
          </a:xfrm>
        </p:spPr>
        <p:txBody>
          <a:bodyPr/>
          <a:lstStyle/>
          <a:p>
            <a:r>
              <a:rPr lang="de-DE" dirty="0"/>
              <a:t>FRAGEN?</a:t>
            </a:r>
            <a:endParaRPr lang="en-GB" dirty="0"/>
          </a:p>
        </p:txBody>
      </p:sp>
    </p:spTree>
    <p:extLst>
      <p:ext uri="{BB962C8B-B14F-4D97-AF65-F5344CB8AC3E}">
        <p14:creationId xmlns:p14="http://schemas.microsoft.com/office/powerpoint/2010/main" val="946952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ED2E5F-95AE-437C-B98A-453C3EC1EACE}"/>
              </a:ext>
            </a:extLst>
          </p:cNvPr>
          <p:cNvSpPr/>
          <p:nvPr/>
        </p:nvSpPr>
        <p:spPr bwMode="gray">
          <a:xfrm>
            <a:off x="0" y="0"/>
            <a:ext cx="5207000" cy="6858000"/>
          </a:xfrm>
          <a:prstGeom prst="rect">
            <a:avLst/>
          </a:prstGeom>
          <a:gradFill flip="none" rotWithShape="1">
            <a:gsLst>
              <a:gs pos="0">
                <a:srgbClr val="A04961"/>
              </a:gs>
              <a:gs pos="100000">
                <a:srgbClr val="E86765"/>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marL="0" marR="0" lvl="0" indent="0" algn="ctr" defTabSz="579438"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mn-ea"/>
              <a:cs typeface="+mn-cs"/>
            </a:endParaRPr>
          </a:p>
        </p:txBody>
      </p:sp>
      <p:sp>
        <p:nvSpPr>
          <p:cNvPr id="5" name="Slide Number Placeholder 4">
            <a:extLst>
              <a:ext uri="{FF2B5EF4-FFF2-40B4-BE49-F238E27FC236}">
                <a16:creationId xmlns:a16="http://schemas.microsoft.com/office/drawing/2014/main" id="{023E0714-0658-4DEE-8F62-CC13F7FFD71F}"/>
              </a:ext>
            </a:extLst>
          </p:cNvPr>
          <p:cNvSpPr>
            <a:spLocks noGrp="1"/>
          </p:cNvSpPr>
          <p:nvPr>
            <p:ph type="sldNum" sz="quarter" idx="16"/>
          </p:nvPr>
        </p:nvSpPr>
        <p:spPr bwMode="gray"/>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B04D132-2FE3-47BF-AC2B-15AB77C92C36}" type="slidenum">
              <a:rPr kumimoji="0" lang="en-US" sz="700" b="0" i="0" u="none" strike="noStrike" kern="1200" cap="none" spc="0" normalizeH="0" baseline="0" noProof="0">
                <a:ln>
                  <a:noFill/>
                </a:ln>
                <a:solidFill>
                  <a:srgbClr val="FFFFFF">
                    <a:lumMod val="50000"/>
                  </a:srgbClr>
                </a:solidFill>
                <a:effectLst/>
                <a:uLnTx/>
                <a:uFillTx/>
                <a:latin typeface="Times"/>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FFFFFF">
                  <a:lumMod val="50000"/>
                </a:srgbClr>
              </a:solidFill>
              <a:effectLst/>
              <a:uLnTx/>
              <a:uFillTx/>
              <a:latin typeface="Times"/>
              <a:ea typeface="+mn-ea"/>
              <a:cs typeface="+mn-cs"/>
            </a:endParaRPr>
          </a:p>
        </p:txBody>
      </p:sp>
      <p:pic>
        <p:nvPicPr>
          <p:cNvPr id="18436" name="Picture 2" descr="Image result for gartner logo png">
            <a:extLst>
              <a:ext uri="{FF2B5EF4-FFF2-40B4-BE49-F238E27FC236}">
                <a16:creationId xmlns:a16="http://schemas.microsoft.com/office/drawing/2014/main" id="{DA3B1280-89E7-421A-B908-8E45A8F52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5254" y="3808466"/>
            <a:ext cx="7381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a:extLst>
              <a:ext uri="{FF2B5EF4-FFF2-40B4-BE49-F238E27FC236}">
                <a16:creationId xmlns:a16="http://schemas.microsoft.com/office/drawing/2014/main" id="{22232D1F-4335-49BC-804D-B51066FBA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775" y="350838"/>
            <a:ext cx="5637213"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45">
            <a:extLst>
              <a:ext uri="{FF2B5EF4-FFF2-40B4-BE49-F238E27FC236}">
                <a16:creationId xmlns:a16="http://schemas.microsoft.com/office/drawing/2014/main" id="{E72ADCC0-9A21-475F-9198-E8388460AA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382" r="41532"/>
          <a:stretch/>
        </p:blipFill>
        <p:spPr bwMode="gray">
          <a:xfrm>
            <a:off x="1054100" y="4355"/>
            <a:ext cx="4163787" cy="6862600"/>
          </a:xfrm>
          <a:custGeom>
            <a:avLst/>
            <a:gdLst>
              <a:gd name="connsiteX0" fmla="*/ 5680616 w 8153579"/>
              <a:gd name="connsiteY0" fmla="*/ 0 h 6857999"/>
              <a:gd name="connsiteX1" fmla="*/ 8153579 w 8153579"/>
              <a:gd name="connsiteY1" fmla="*/ 0 h 6857999"/>
              <a:gd name="connsiteX2" fmla="*/ 8153579 w 8153579"/>
              <a:gd name="connsiteY2" fmla="*/ 6857999 h 6857999"/>
              <a:gd name="connsiteX3" fmla="*/ 2532811 w 8153579"/>
              <a:gd name="connsiteY3" fmla="*/ 6857999 h 6857999"/>
              <a:gd name="connsiteX4" fmla="*/ 2637574 w 8153579"/>
              <a:gd name="connsiteY4" fmla="*/ 6500123 h 6857999"/>
              <a:gd name="connsiteX5" fmla="*/ 2525247 w 8153579"/>
              <a:gd name="connsiteY5" fmla="*/ 6857999 h 6857999"/>
              <a:gd name="connsiteX6" fmla="*/ 2264126 w 8153579"/>
              <a:gd name="connsiteY6" fmla="*/ 6857999 h 6857999"/>
              <a:gd name="connsiteX7" fmla="*/ 2626461 w 8153579"/>
              <a:gd name="connsiteY7" fmla="*/ 5701605 h 6857999"/>
              <a:gd name="connsiteX8" fmla="*/ 2244703 w 8153579"/>
              <a:gd name="connsiteY8" fmla="*/ 6857999 h 6857999"/>
              <a:gd name="connsiteX9" fmla="*/ 1994710 w 8153579"/>
              <a:gd name="connsiteY9" fmla="*/ 6857999 h 6857999"/>
              <a:gd name="connsiteX10" fmla="*/ 2563485 w 8153579"/>
              <a:gd name="connsiteY10" fmla="*/ 5142087 h 6857999"/>
              <a:gd name="connsiteX11" fmla="*/ 1953956 w 8153579"/>
              <a:gd name="connsiteY11" fmla="*/ 6857999 h 6857999"/>
              <a:gd name="connsiteX12" fmla="*/ 1713646 w 8153579"/>
              <a:gd name="connsiteY12" fmla="*/ 6857999 h 6857999"/>
              <a:gd name="connsiteX13" fmla="*/ 2452352 w 8153579"/>
              <a:gd name="connsiteY13" fmla="*/ 4788218 h 6857999"/>
              <a:gd name="connsiteX14" fmla="*/ 1649430 w 8153579"/>
              <a:gd name="connsiteY14" fmla="*/ 6857999 h 6857999"/>
              <a:gd name="connsiteX15" fmla="*/ 1424773 w 8153579"/>
              <a:gd name="connsiteY15" fmla="*/ 6857999 h 6857999"/>
              <a:gd name="connsiteX16" fmla="*/ 2296764 w 8153579"/>
              <a:gd name="connsiteY16" fmla="*/ 4610358 h 6857999"/>
              <a:gd name="connsiteX17" fmla="*/ 1338111 w 8153579"/>
              <a:gd name="connsiteY17" fmla="*/ 6857999 h 6857999"/>
              <a:gd name="connsiteX18" fmla="*/ 1125251 w 8153579"/>
              <a:gd name="connsiteY18" fmla="*/ 6857999 h 6857999"/>
              <a:gd name="connsiteX19" fmla="*/ 2100428 w 8153579"/>
              <a:gd name="connsiteY19" fmla="*/ 4571450 h 6857999"/>
              <a:gd name="connsiteX20" fmla="*/ 1022431 w 8153579"/>
              <a:gd name="connsiteY20" fmla="*/ 6824348 h 6857999"/>
              <a:gd name="connsiteX21" fmla="*/ 853878 w 8153579"/>
              <a:gd name="connsiteY21" fmla="*/ 6746535 h 6857999"/>
              <a:gd name="connsiteX22" fmla="*/ 1865195 w 8153579"/>
              <a:gd name="connsiteY22" fmla="*/ 4632589 h 6857999"/>
              <a:gd name="connsiteX23" fmla="*/ 787197 w 8153579"/>
              <a:gd name="connsiteY23" fmla="*/ 6590907 h 6857999"/>
              <a:gd name="connsiteX24" fmla="*/ 642723 w 8153579"/>
              <a:gd name="connsiteY24" fmla="*/ 6505682 h 6857999"/>
              <a:gd name="connsiteX25" fmla="*/ 1592918 w 8153579"/>
              <a:gd name="connsiteY25" fmla="*/ 4771544 h 6857999"/>
              <a:gd name="connsiteX26" fmla="*/ 559373 w 8153579"/>
              <a:gd name="connsiteY26" fmla="*/ 6355612 h 6857999"/>
              <a:gd name="connsiteX27" fmla="*/ 424160 w 8153579"/>
              <a:gd name="connsiteY27" fmla="*/ 6270387 h 6857999"/>
              <a:gd name="connsiteX28" fmla="*/ 1291003 w 8153579"/>
              <a:gd name="connsiteY28" fmla="*/ 4951256 h 6857999"/>
              <a:gd name="connsiteX29" fmla="*/ 324140 w 8153579"/>
              <a:gd name="connsiteY29" fmla="*/ 6125876 h 6857999"/>
              <a:gd name="connsiteX30" fmla="*/ 213006 w 8153579"/>
              <a:gd name="connsiteY30" fmla="*/ 6031387 h 6857999"/>
              <a:gd name="connsiteX31" fmla="*/ 955750 w 8153579"/>
              <a:gd name="connsiteY31" fmla="*/ 5130970 h 6857999"/>
              <a:gd name="connsiteX32" fmla="*/ 88907 w 8153579"/>
              <a:gd name="connsiteY32" fmla="*/ 5890582 h 6857999"/>
              <a:gd name="connsiteX33" fmla="*/ 0 w 8153579"/>
              <a:gd name="connsiteY33" fmla="*/ 5796093 h 6857999"/>
              <a:gd name="connsiteX34" fmla="*/ 2480135 w 8153579"/>
              <a:gd name="connsiteY34" fmla="*/ 3580249 h 6857999"/>
              <a:gd name="connsiteX35" fmla="*/ 2507919 w 8153579"/>
              <a:gd name="connsiteY35" fmla="*/ 3608040 h 6857999"/>
              <a:gd name="connsiteX36" fmla="*/ 2804276 w 8153579"/>
              <a:gd name="connsiteY36" fmla="*/ 3261583 h 6857999"/>
              <a:gd name="connsiteX37" fmla="*/ 2859841 w 8153579"/>
              <a:gd name="connsiteY37" fmla="*/ 3306048 h 6857999"/>
              <a:gd name="connsiteX38" fmla="*/ 3133972 w 8153579"/>
              <a:gd name="connsiteY38" fmla="*/ 2937359 h 6857999"/>
              <a:gd name="connsiteX39" fmla="*/ 3211765 w 8153579"/>
              <a:gd name="connsiteY39" fmla="*/ 2992940 h 6857999"/>
              <a:gd name="connsiteX40" fmla="*/ 3458113 w 8153579"/>
              <a:gd name="connsiteY40" fmla="*/ 2613135 h 6857999"/>
              <a:gd name="connsiteX41" fmla="*/ 3558132 w 8153579"/>
              <a:gd name="connsiteY41" fmla="*/ 2679832 h 6857999"/>
              <a:gd name="connsiteX42" fmla="*/ 3787808 w 8153579"/>
              <a:gd name="connsiteY42" fmla="*/ 2294468 h 6857999"/>
              <a:gd name="connsiteX43" fmla="*/ 3904499 w 8153579"/>
              <a:gd name="connsiteY43" fmla="*/ 2361165 h 6857999"/>
              <a:gd name="connsiteX44" fmla="*/ 4117507 w 8153579"/>
              <a:gd name="connsiteY44" fmla="*/ 1970244 h 6857999"/>
              <a:gd name="connsiteX45" fmla="*/ 4250867 w 8153579"/>
              <a:gd name="connsiteY45" fmla="*/ 2042499 h 6857999"/>
              <a:gd name="connsiteX46" fmla="*/ 4447203 w 8153579"/>
              <a:gd name="connsiteY46" fmla="*/ 1646018 h 6857999"/>
              <a:gd name="connsiteX47" fmla="*/ 4591677 w 8153579"/>
              <a:gd name="connsiteY47" fmla="*/ 1718275 h 6857999"/>
              <a:gd name="connsiteX48" fmla="*/ 4776899 w 8153579"/>
              <a:gd name="connsiteY48" fmla="*/ 1321795 h 6857999"/>
              <a:gd name="connsiteX49" fmla="*/ 4932486 w 8153579"/>
              <a:gd name="connsiteY49" fmla="*/ 1394050 h 6857999"/>
              <a:gd name="connsiteX50" fmla="*/ 5106596 w 8153579"/>
              <a:gd name="connsiteY50" fmla="*/ 997570 h 6857999"/>
              <a:gd name="connsiteX51" fmla="*/ 5267740 w 8153579"/>
              <a:gd name="connsiteY51" fmla="*/ 1069826 h 6857999"/>
              <a:gd name="connsiteX0" fmla="*/ 5680616 w 14173379"/>
              <a:gd name="connsiteY0" fmla="*/ 0 h 6857999"/>
              <a:gd name="connsiteX1" fmla="*/ 8153579 w 14173379"/>
              <a:gd name="connsiteY1" fmla="*/ 0 h 6857999"/>
              <a:gd name="connsiteX2" fmla="*/ 14173379 w 14173379"/>
              <a:gd name="connsiteY2" fmla="*/ 4071256 h 6857999"/>
              <a:gd name="connsiteX3" fmla="*/ 2532811 w 14173379"/>
              <a:gd name="connsiteY3" fmla="*/ 6857999 h 6857999"/>
              <a:gd name="connsiteX4" fmla="*/ 2637574 w 14173379"/>
              <a:gd name="connsiteY4" fmla="*/ 6500123 h 6857999"/>
              <a:gd name="connsiteX5" fmla="*/ 2525247 w 14173379"/>
              <a:gd name="connsiteY5" fmla="*/ 6857999 h 6857999"/>
              <a:gd name="connsiteX6" fmla="*/ 2264126 w 14173379"/>
              <a:gd name="connsiteY6" fmla="*/ 6857999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0 h 6857999"/>
              <a:gd name="connsiteX1" fmla="*/ 8153579 w 14173379"/>
              <a:gd name="connsiteY1" fmla="*/ 0 h 6857999"/>
              <a:gd name="connsiteX2" fmla="*/ 14173379 w 14173379"/>
              <a:gd name="connsiteY2" fmla="*/ 4071256 h 6857999"/>
              <a:gd name="connsiteX3" fmla="*/ 2532811 w 14173379"/>
              <a:gd name="connsiteY3" fmla="*/ 6857999 h 6857999"/>
              <a:gd name="connsiteX4" fmla="*/ 2637574 w 14173379"/>
              <a:gd name="connsiteY4" fmla="*/ 6500123 h 6857999"/>
              <a:gd name="connsiteX5" fmla="*/ 13596018 w 14173379"/>
              <a:gd name="connsiteY5" fmla="*/ 3341913 h 6857999"/>
              <a:gd name="connsiteX6" fmla="*/ 2264126 w 14173379"/>
              <a:gd name="connsiteY6" fmla="*/ 6857999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0 h 7021284"/>
              <a:gd name="connsiteX1" fmla="*/ 8153579 w 14173379"/>
              <a:gd name="connsiteY1" fmla="*/ 0 h 7021284"/>
              <a:gd name="connsiteX2" fmla="*/ 14173379 w 14173379"/>
              <a:gd name="connsiteY2" fmla="*/ 4071256 h 7021284"/>
              <a:gd name="connsiteX3" fmla="*/ 5569925 w 14173379"/>
              <a:gd name="connsiteY3" fmla="*/ 7021284 h 7021284"/>
              <a:gd name="connsiteX4" fmla="*/ 2637574 w 14173379"/>
              <a:gd name="connsiteY4" fmla="*/ 6500123 h 7021284"/>
              <a:gd name="connsiteX5" fmla="*/ 13596018 w 14173379"/>
              <a:gd name="connsiteY5" fmla="*/ 3341913 h 7021284"/>
              <a:gd name="connsiteX6" fmla="*/ 2264126 w 14173379"/>
              <a:gd name="connsiteY6" fmla="*/ 6857999 h 7021284"/>
              <a:gd name="connsiteX7" fmla="*/ 2626461 w 14173379"/>
              <a:gd name="connsiteY7" fmla="*/ 5701605 h 7021284"/>
              <a:gd name="connsiteX8" fmla="*/ 2244703 w 14173379"/>
              <a:gd name="connsiteY8" fmla="*/ 6857999 h 7021284"/>
              <a:gd name="connsiteX9" fmla="*/ 1994710 w 14173379"/>
              <a:gd name="connsiteY9" fmla="*/ 6857999 h 7021284"/>
              <a:gd name="connsiteX10" fmla="*/ 2563485 w 14173379"/>
              <a:gd name="connsiteY10" fmla="*/ 5142087 h 7021284"/>
              <a:gd name="connsiteX11" fmla="*/ 1953956 w 14173379"/>
              <a:gd name="connsiteY11" fmla="*/ 6857999 h 7021284"/>
              <a:gd name="connsiteX12" fmla="*/ 1713646 w 14173379"/>
              <a:gd name="connsiteY12" fmla="*/ 6857999 h 7021284"/>
              <a:gd name="connsiteX13" fmla="*/ 2452352 w 14173379"/>
              <a:gd name="connsiteY13" fmla="*/ 4788218 h 7021284"/>
              <a:gd name="connsiteX14" fmla="*/ 1649430 w 14173379"/>
              <a:gd name="connsiteY14" fmla="*/ 6857999 h 7021284"/>
              <a:gd name="connsiteX15" fmla="*/ 1424773 w 14173379"/>
              <a:gd name="connsiteY15" fmla="*/ 6857999 h 7021284"/>
              <a:gd name="connsiteX16" fmla="*/ 2296764 w 14173379"/>
              <a:gd name="connsiteY16" fmla="*/ 4610358 h 7021284"/>
              <a:gd name="connsiteX17" fmla="*/ 1338111 w 14173379"/>
              <a:gd name="connsiteY17" fmla="*/ 6857999 h 7021284"/>
              <a:gd name="connsiteX18" fmla="*/ 1125251 w 14173379"/>
              <a:gd name="connsiteY18" fmla="*/ 6857999 h 7021284"/>
              <a:gd name="connsiteX19" fmla="*/ 2100428 w 14173379"/>
              <a:gd name="connsiteY19" fmla="*/ 4571450 h 7021284"/>
              <a:gd name="connsiteX20" fmla="*/ 1022431 w 14173379"/>
              <a:gd name="connsiteY20" fmla="*/ 6824348 h 7021284"/>
              <a:gd name="connsiteX21" fmla="*/ 853878 w 14173379"/>
              <a:gd name="connsiteY21" fmla="*/ 6746535 h 7021284"/>
              <a:gd name="connsiteX22" fmla="*/ 1865195 w 14173379"/>
              <a:gd name="connsiteY22" fmla="*/ 4632589 h 7021284"/>
              <a:gd name="connsiteX23" fmla="*/ 787197 w 14173379"/>
              <a:gd name="connsiteY23" fmla="*/ 6590907 h 7021284"/>
              <a:gd name="connsiteX24" fmla="*/ 642723 w 14173379"/>
              <a:gd name="connsiteY24" fmla="*/ 6505682 h 7021284"/>
              <a:gd name="connsiteX25" fmla="*/ 1592918 w 14173379"/>
              <a:gd name="connsiteY25" fmla="*/ 4771544 h 7021284"/>
              <a:gd name="connsiteX26" fmla="*/ 559373 w 14173379"/>
              <a:gd name="connsiteY26" fmla="*/ 6355612 h 7021284"/>
              <a:gd name="connsiteX27" fmla="*/ 424160 w 14173379"/>
              <a:gd name="connsiteY27" fmla="*/ 6270387 h 7021284"/>
              <a:gd name="connsiteX28" fmla="*/ 1291003 w 14173379"/>
              <a:gd name="connsiteY28" fmla="*/ 4951256 h 7021284"/>
              <a:gd name="connsiteX29" fmla="*/ 324140 w 14173379"/>
              <a:gd name="connsiteY29" fmla="*/ 6125876 h 7021284"/>
              <a:gd name="connsiteX30" fmla="*/ 213006 w 14173379"/>
              <a:gd name="connsiteY30" fmla="*/ 6031387 h 7021284"/>
              <a:gd name="connsiteX31" fmla="*/ 955750 w 14173379"/>
              <a:gd name="connsiteY31" fmla="*/ 5130970 h 7021284"/>
              <a:gd name="connsiteX32" fmla="*/ 88907 w 14173379"/>
              <a:gd name="connsiteY32" fmla="*/ 5890582 h 7021284"/>
              <a:gd name="connsiteX33" fmla="*/ 0 w 14173379"/>
              <a:gd name="connsiteY33" fmla="*/ 5796093 h 7021284"/>
              <a:gd name="connsiteX34" fmla="*/ 2480135 w 14173379"/>
              <a:gd name="connsiteY34" fmla="*/ 3580249 h 7021284"/>
              <a:gd name="connsiteX35" fmla="*/ 2507919 w 14173379"/>
              <a:gd name="connsiteY35" fmla="*/ 3608040 h 7021284"/>
              <a:gd name="connsiteX36" fmla="*/ 2804276 w 14173379"/>
              <a:gd name="connsiteY36" fmla="*/ 3261583 h 7021284"/>
              <a:gd name="connsiteX37" fmla="*/ 2859841 w 14173379"/>
              <a:gd name="connsiteY37" fmla="*/ 3306048 h 7021284"/>
              <a:gd name="connsiteX38" fmla="*/ 3133972 w 14173379"/>
              <a:gd name="connsiteY38" fmla="*/ 2937359 h 7021284"/>
              <a:gd name="connsiteX39" fmla="*/ 3211765 w 14173379"/>
              <a:gd name="connsiteY39" fmla="*/ 2992940 h 7021284"/>
              <a:gd name="connsiteX40" fmla="*/ 3458113 w 14173379"/>
              <a:gd name="connsiteY40" fmla="*/ 2613135 h 7021284"/>
              <a:gd name="connsiteX41" fmla="*/ 3558132 w 14173379"/>
              <a:gd name="connsiteY41" fmla="*/ 2679832 h 7021284"/>
              <a:gd name="connsiteX42" fmla="*/ 3787808 w 14173379"/>
              <a:gd name="connsiteY42" fmla="*/ 2294468 h 7021284"/>
              <a:gd name="connsiteX43" fmla="*/ 3904499 w 14173379"/>
              <a:gd name="connsiteY43" fmla="*/ 2361165 h 7021284"/>
              <a:gd name="connsiteX44" fmla="*/ 4117507 w 14173379"/>
              <a:gd name="connsiteY44" fmla="*/ 1970244 h 7021284"/>
              <a:gd name="connsiteX45" fmla="*/ 4250867 w 14173379"/>
              <a:gd name="connsiteY45" fmla="*/ 2042499 h 7021284"/>
              <a:gd name="connsiteX46" fmla="*/ 4447203 w 14173379"/>
              <a:gd name="connsiteY46" fmla="*/ 1646018 h 7021284"/>
              <a:gd name="connsiteX47" fmla="*/ 4591677 w 14173379"/>
              <a:gd name="connsiteY47" fmla="*/ 1718275 h 7021284"/>
              <a:gd name="connsiteX48" fmla="*/ 4776899 w 14173379"/>
              <a:gd name="connsiteY48" fmla="*/ 1321795 h 7021284"/>
              <a:gd name="connsiteX49" fmla="*/ 4932486 w 14173379"/>
              <a:gd name="connsiteY49" fmla="*/ 1394050 h 7021284"/>
              <a:gd name="connsiteX50" fmla="*/ 5106596 w 14173379"/>
              <a:gd name="connsiteY50" fmla="*/ 997570 h 7021284"/>
              <a:gd name="connsiteX51" fmla="*/ 5267740 w 14173379"/>
              <a:gd name="connsiteY51" fmla="*/ 1069826 h 7021284"/>
              <a:gd name="connsiteX52" fmla="*/ 5680616 w 14173379"/>
              <a:gd name="connsiteY52" fmla="*/ 0 h 7021284"/>
              <a:gd name="connsiteX0" fmla="*/ 5680616 w 14637725"/>
              <a:gd name="connsiteY0" fmla="*/ 0 h 6857999"/>
              <a:gd name="connsiteX1" fmla="*/ 8153579 w 14637725"/>
              <a:gd name="connsiteY1" fmla="*/ 0 h 6857999"/>
              <a:gd name="connsiteX2" fmla="*/ 14173379 w 14637725"/>
              <a:gd name="connsiteY2" fmla="*/ 4071256 h 6857999"/>
              <a:gd name="connsiteX3" fmla="*/ 14637725 w 14637725"/>
              <a:gd name="connsiteY3" fmla="*/ 3265712 h 6857999"/>
              <a:gd name="connsiteX4" fmla="*/ 2637574 w 14637725"/>
              <a:gd name="connsiteY4" fmla="*/ 6500123 h 6857999"/>
              <a:gd name="connsiteX5" fmla="*/ 13596018 w 14637725"/>
              <a:gd name="connsiteY5" fmla="*/ 3341913 h 6857999"/>
              <a:gd name="connsiteX6" fmla="*/ 2264126 w 14637725"/>
              <a:gd name="connsiteY6" fmla="*/ 6857999 h 6857999"/>
              <a:gd name="connsiteX7" fmla="*/ 2626461 w 14637725"/>
              <a:gd name="connsiteY7" fmla="*/ 5701605 h 6857999"/>
              <a:gd name="connsiteX8" fmla="*/ 2244703 w 14637725"/>
              <a:gd name="connsiteY8" fmla="*/ 6857999 h 6857999"/>
              <a:gd name="connsiteX9" fmla="*/ 1994710 w 14637725"/>
              <a:gd name="connsiteY9" fmla="*/ 6857999 h 6857999"/>
              <a:gd name="connsiteX10" fmla="*/ 2563485 w 14637725"/>
              <a:gd name="connsiteY10" fmla="*/ 5142087 h 6857999"/>
              <a:gd name="connsiteX11" fmla="*/ 1953956 w 14637725"/>
              <a:gd name="connsiteY11" fmla="*/ 6857999 h 6857999"/>
              <a:gd name="connsiteX12" fmla="*/ 1713646 w 14637725"/>
              <a:gd name="connsiteY12" fmla="*/ 6857999 h 6857999"/>
              <a:gd name="connsiteX13" fmla="*/ 2452352 w 14637725"/>
              <a:gd name="connsiteY13" fmla="*/ 4788218 h 6857999"/>
              <a:gd name="connsiteX14" fmla="*/ 1649430 w 14637725"/>
              <a:gd name="connsiteY14" fmla="*/ 6857999 h 6857999"/>
              <a:gd name="connsiteX15" fmla="*/ 1424773 w 14637725"/>
              <a:gd name="connsiteY15" fmla="*/ 6857999 h 6857999"/>
              <a:gd name="connsiteX16" fmla="*/ 2296764 w 14637725"/>
              <a:gd name="connsiteY16" fmla="*/ 4610358 h 6857999"/>
              <a:gd name="connsiteX17" fmla="*/ 1338111 w 14637725"/>
              <a:gd name="connsiteY17" fmla="*/ 6857999 h 6857999"/>
              <a:gd name="connsiteX18" fmla="*/ 1125251 w 14637725"/>
              <a:gd name="connsiteY18" fmla="*/ 6857999 h 6857999"/>
              <a:gd name="connsiteX19" fmla="*/ 2100428 w 14637725"/>
              <a:gd name="connsiteY19" fmla="*/ 4571450 h 6857999"/>
              <a:gd name="connsiteX20" fmla="*/ 1022431 w 14637725"/>
              <a:gd name="connsiteY20" fmla="*/ 6824348 h 6857999"/>
              <a:gd name="connsiteX21" fmla="*/ 853878 w 14637725"/>
              <a:gd name="connsiteY21" fmla="*/ 6746535 h 6857999"/>
              <a:gd name="connsiteX22" fmla="*/ 1865195 w 14637725"/>
              <a:gd name="connsiteY22" fmla="*/ 4632589 h 6857999"/>
              <a:gd name="connsiteX23" fmla="*/ 787197 w 14637725"/>
              <a:gd name="connsiteY23" fmla="*/ 6590907 h 6857999"/>
              <a:gd name="connsiteX24" fmla="*/ 642723 w 14637725"/>
              <a:gd name="connsiteY24" fmla="*/ 6505682 h 6857999"/>
              <a:gd name="connsiteX25" fmla="*/ 1592918 w 14637725"/>
              <a:gd name="connsiteY25" fmla="*/ 4771544 h 6857999"/>
              <a:gd name="connsiteX26" fmla="*/ 559373 w 14637725"/>
              <a:gd name="connsiteY26" fmla="*/ 6355612 h 6857999"/>
              <a:gd name="connsiteX27" fmla="*/ 424160 w 14637725"/>
              <a:gd name="connsiteY27" fmla="*/ 6270387 h 6857999"/>
              <a:gd name="connsiteX28" fmla="*/ 1291003 w 14637725"/>
              <a:gd name="connsiteY28" fmla="*/ 4951256 h 6857999"/>
              <a:gd name="connsiteX29" fmla="*/ 324140 w 14637725"/>
              <a:gd name="connsiteY29" fmla="*/ 6125876 h 6857999"/>
              <a:gd name="connsiteX30" fmla="*/ 213006 w 14637725"/>
              <a:gd name="connsiteY30" fmla="*/ 6031387 h 6857999"/>
              <a:gd name="connsiteX31" fmla="*/ 955750 w 14637725"/>
              <a:gd name="connsiteY31" fmla="*/ 5130970 h 6857999"/>
              <a:gd name="connsiteX32" fmla="*/ 88907 w 14637725"/>
              <a:gd name="connsiteY32" fmla="*/ 5890582 h 6857999"/>
              <a:gd name="connsiteX33" fmla="*/ 0 w 14637725"/>
              <a:gd name="connsiteY33" fmla="*/ 5796093 h 6857999"/>
              <a:gd name="connsiteX34" fmla="*/ 2480135 w 14637725"/>
              <a:gd name="connsiteY34" fmla="*/ 3580249 h 6857999"/>
              <a:gd name="connsiteX35" fmla="*/ 2507919 w 14637725"/>
              <a:gd name="connsiteY35" fmla="*/ 3608040 h 6857999"/>
              <a:gd name="connsiteX36" fmla="*/ 2804276 w 14637725"/>
              <a:gd name="connsiteY36" fmla="*/ 3261583 h 6857999"/>
              <a:gd name="connsiteX37" fmla="*/ 2859841 w 14637725"/>
              <a:gd name="connsiteY37" fmla="*/ 3306048 h 6857999"/>
              <a:gd name="connsiteX38" fmla="*/ 3133972 w 14637725"/>
              <a:gd name="connsiteY38" fmla="*/ 2937359 h 6857999"/>
              <a:gd name="connsiteX39" fmla="*/ 3211765 w 14637725"/>
              <a:gd name="connsiteY39" fmla="*/ 2992940 h 6857999"/>
              <a:gd name="connsiteX40" fmla="*/ 3458113 w 14637725"/>
              <a:gd name="connsiteY40" fmla="*/ 2613135 h 6857999"/>
              <a:gd name="connsiteX41" fmla="*/ 3558132 w 14637725"/>
              <a:gd name="connsiteY41" fmla="*/ 2679832 h 6857999"/>
              <a:gd name="connsiteX42" fmla="*/ 3787808 w 14637725"/>
              <a:gd name="connsiteY42" fmla="*/ 2294468 h 6857999"/>
              <a:gd name="connsiteX43" fmla="*/ 3904499 w 14637725"/>
              <a:gd name="connsiteY43" fmla="*/ 2361165 h 6857999"/>
              <a:gd name="connsiteX44" fmla="*/ 4117507 w 14637725"/>
              <a:gd name="connsiteY44" fmla="*/ 1970244 h 6857999"/>
              <a:gd name="connsiteX45" fmla="*/ 4250867 w 14637725"/>
              <a:gd name="connsiteY45" fmla="*/ 2042499 h 6857999"/>
              <a:gd name="connsiteX46" fmla="*/ 4447203 w 14637725"/>
              <a:gd name="connsiteY46" fmla="*/ 1646018 h 6857999"/>
              <a:gd name="connsiteX47" fmla="*/ 4591677 w 14637725"/>
              <a:gd name="connsiteY47" fmla="*/ 1718275 h 6857999"/>
              <a:gd name="connsiteX48" fmla="*/ 4776899 w 14637725"/>
              <a:gd name="connsiteY48" fmla="*/ 1321795 h 6857999"/>
              <a:gd name="connsiteX49" fmla="*/ 4932486 w 14637725"/>
              <a:gd name="connsiteY49" fmla="*/ 1394050 h 6857999"/>
              <a:gd name="connsiteX50" fmla="*/ 5106596 w 14637725"/>
              <a:gd name="connsiteY50" fmla="*/ 997570 h 6857999"/>
              <a:gd name="connsiteX51" fmla="*/ 5267740 w 14637725"/>
              <a:gd name="connsiteY51" fmla="*/ 1069826 h 6857999"/>
              <a:gd name="connsiteX52" fmla="*/ 5680616 w 14637725"/>
              <a:gd name="connsiteY52" fmla="*/ 0 h 6857999"/>
              <a:gd name="connsiteX0" fmla="*/ 5680616 w 14637725"/>
              <a:gd name="connsiteY0" fmla="*/ 0 h 6857999"/>
              <a:gd name="connsiteX1" fmla="*/ 8153579 w 14637725"/>
              <a:gd name="connsiteY1" fmla="*/ 0 h 6857999"/>
              <a:gd name="connsiteX2" fmla="*/ 14173379 w 14637725"/>
              <a:gd name="connsiteY2" fmla="*/ 4071256 h 6857999"/>
              <a:gd name="connsiteX3" fmla="*/ 14637725 w 14637725"/>
              <a:gd name="connsiteY3" fmla="*/ 3265712 h 6857999"/>
              <a:gd name="connsiteX4" fmla="*/ 2637574 w 14637725"/>
              <a:gd name="connsiteY4" fmla="*/ 6500123 h 6857999"/>
              <a:gd name="connsiteX5" fmla="*/ 12453018 w 14637725"/>
              <a:gd name="connsiteY5" fmla="*/ 5072741 h 6857999"/>
              <a:gd name="connsiteX6" fmla="*/ 2264126 w 14637725"/>
              <a:gd name="connsiteY6" fmla="*/ 6857999 h 6857999"/>
              <a:gd name="connsiteX7" fmla="*/ 2626461 w 14637725"/>
              <a:gd name="connsiteY7" fmla="*/ 5701605 h 6857999"/>
              <a:gd name="connsiteX8" fmla="*/ 2244703 w 14637725"/>
              <a:gd name="connsiteY8" fmla="*/ 6857999 h 6857999"/>
              <a:gd name="connsiteX9" fmla="*/ 1994710 w 14637725"/>
              <a:gd name="connsiteY9" fmla="*/ 6857999 h 6857999"/>
              <a:gd name="connsiteX10" fmla="*/ 2563485 w 14637725"/>
              <a:gd name="connsiteY10" fmla="*/ 5142087 h 6857999"/>
              <a:gd name="connsiteX11" fmla="*/ 1953956 w 14637725"/>
              <a:gd name="connsiteY11" fmla="*/ 6857999 h 6857999"/>
              <a:gd name="connsiteX12" fmla="*/ 1713646 w 14637725"/>
              <a:gd name="connsiteY12" fmla="*/ 6857999 h 6857999"/>
              <a:gd name="connsiteX13" fmla="*/ 2452352 w 14637725"/>
              <a:gd name="connsiteY13" fmla="*/ 4788218 h 6857999"/>
              <a:gd name="connsiteX14" fmla="*/ 1649430 w 14637725"/>
              <a:gd name="connsiteY14" fmla="*/ 6857999 h 6857999"/>
              <a:gd name="connsiteX15" fmla="*/ 1424773 w 14637725"/>
              <a:gd name="connsiteY15" fmla="*/ 6857999 h 6857999"/>
              <a:gd name="connsiteX16" fmla="*/ 2296764 w 14637725"/>
              <a:gd name="connsiteY16" fmla="*/ 4610358 h 6857999"/>
              <a:gd name="connsiteX17" fmla="*/ 1338111 w 14637725"/>
              <a:gd name="connsiteY17" fmla="*/ 6857999 h 6857999"/>
              <a:gd name="connsiteX18" fmla="*/ 1125251 w 14637725"/>
              <a:gd name="connsiteY18" fmla="*/ 6857999 h 6857999"/>
              <a:gd name="connsiteX19" fmla="*/ 2100428 w 14637725"/>
              <a:gd name="connsiteY19" fmla="*/ 4571450 h 6857999"/>
              <a:gd name="connsiteX20" fmla="*/ 1022431 w 14637725"/>
              <a:gd name="connsiteY20" fmla="*/ 6824348 h 6857999"/>
              <a:gd name="connsiteX21" fmla="*/ 853878 w 14637725"/>
              <a:gd name="connsiteY21" fmla="*/ 6746535 h 6857999"/>
              <a:gd name="connsiteX22" fmla="*/ 1865195 w 14637725"/>
              <a:gd name="connsiteY22" fmla="*/ 4632589 h 6857999"/>
              <a:gd name="connsiteX23" fmla="*/ 787197 w 14637725"/>
              <a:gd name="connsiteY23" fmla="*/ 6590907 h 6857999"/>
              <a:gd name="connsiteX24" fmla="*/ 642723 w 14637725"/>
              <a:gd name="connsiteY24" fmla="*/ 6505682 h 6857999"/>
              <a:gd name="connsiteX25" fmla="*/ 1592918 w 14637725"/>
              <a:gd name="connsiteY25" fmla="*/ 4771544 h 6857999"/>
              <a:gd name="connsiteX26" fmla="*/ 559373 w 14637725"/>
              <a:gd name="connsiteY26" fmla="*/ 6355612 h 6857999"/>
              <a:gd name="connsiteX27" fmla="*/ 424160 w 14637725"/>
              <a:gd name="connsiteY27" fmla="*/ 6270387 h 6857999"/>
              <a:gd name="connsiteX28" fmla="*/ 1291003 w 14637725"/>
              <a:gd name="connsiteY28" fmla="*/ 4951256 h 6857999"/>
              <a:gd name="connsiteX29" fmla="*/ 324140 w 14637725"/>
              <a:gd name="connsiteY29" fmla="*/ 6125876 h 6857999"/>
              <a:gd name="connsiteX30" fmla="*/ 213006 w 14637725"/>
              <a:gd name="connsiteY30" fmla="*/ 6031387 h 6857999"/>
              <a:gd name="connsiteX31" fmla="*/ 955750 w 14637725"/>
              <a:gd name="connsiteY31" fmla="*/ 5130970 h 6857999"/>
              <a:gd name="connsiteX32" fmla="*/ 88907 w 14637725"/>
              <a:gd name="connsiteY32" fmla="*/ 5890582 h 6857999"/>
              <a:gd name="connsiteX33" fmla="*/ 0 w 14637725"/>
              <a:gd name="connsiteY33" fmla="*/ 5796093 h 6857999"/>
              <a:gd name="connsiteX34" fmla="*/ 2480135 w 14637725"/>
              <a:gd name="connsiteY34" fmla="*/ 3580249 h 6857999"/>
              <a:gd name="connsiteX35" fmla="*/ 2507919 w 14637725"/>
              <a:gd name="connsiteY35" fmla="*/ 3608040 h 6857999"/>
              <a:gd name="connsiteX36" fmla="*/ 2804276 w 14637725"/>
              <a:gd name="connsiteY36" fmla="*/ 3261583 h 6857999"/>
              <a:gd name="connsiteX37" fmla="*/ 2859841 w 14637725"/>
              <a:gd name="connsiteY37" fmla="*/ 3306048 h 6857999"/>
              <a:gd name="connsiteX38" fmla="*/ 3133972 w 14637725"/>
              <a:gd name="connsiteY38" fmla="*/ 2937359 h 6857999"/>
              <a:gd name="connsiteX39" fmla="*/ 3211765 w 14637725"/>
              <a:gd name="connsiteY39" fmla="*/ 2992940 h 6857999"/>
              <a:gd name="connsiteX40" fmla="*/ 3458113 w 14637725"/>
              <a:gd name="connsiteY40" fmla="*/ 2613135 h 6857999"/>
              <a:gd name="connsiteX41" fmla="*/ 3558132 w 14637725"/>
              <a:gd name="connsiteY41" fmla="*/ 2679832 h 6857999"/>
              <a:gd name="connsiteX42" fmla="*/ 3787808 w 14637725"/>
              <a:gd name="connsiteY42" fmla="*/ 2294468 h 6857999"/>
              <a:gd name="connsiteX43" fmla="*/ 3904499 w 14637725"/>
              <a:gd name="connsiteY43" fmla="*/ 2361165 h 6857999"/>
              <a:gd name="connsiteX44" fmla="*/ 4117507 w 14637725"/>
              <a:gd name="connsiteY44" fmla="*/ 1970244 h 6857999"/>
              <a:gd name="connsiteX45" fmla="*/ 4250867 w 14637725"/>
              <a:gd name="connsiteY45" fmla="*/ 2042499 h 6857999"/>
              <a:gd name="connsiteX46" fmla="*/ 4447203 w 14637725"/>
              <a:gd name="connsiteY46" fmla="*/ 1646018 h 6857999"/>
              <a:gd name="connsiteX47" fmla="*/ 4591677 w 14637725"/>
              <a:gd name="connsiteY47" fmla="*/ 1718275 h 6857999"/>
              <a:gd name="connsiteX48" fmla="*/ 4776899 w 14637725"/>
              <a:gd name="connsiteY48" fmla="*/ 1321795 h 6857999"/>
              <a:gd name="connsiteX49" fmla="*/ 4932486 w 14637725"/>
              <a:gd name="connsiteY49" fmla="*/ 1394050 h 6857999"/>
              <a:gd name="connsiteX50" fmla="*/ 5106596 w 14637725"/>
              <a:gd name="connsiteY50" fmla="*/ 997570 h 6857999"/>
              <a:gd name="connsiteX51" fmla="*/ 5267740 w 14637725"/>
              <a:gd name="connsiteY51" fmla="*/ 1069826 h 6857999"/>
              <a:gd name="connsiteX52" fmla="*/ 5680616 w 14637725"/>
              <a:gd name="connsiteY52" fmla="*/ 0 h 6857999"/>
              <a:gd name="connsiteX0" fmla="*/ 5680616 w 14173379"/>
              <a:gd name="connsiteY0" fmla="*/ 0 h 6857999"/>
              <a:gd name="connsiteX1" fmla="*/ 8153579 w 14173379"/>
              <a:gd name="connsiteY1" fmla="*/ 0 h 6857999"/>
              <a:gd name="connsiteX2" fmla="*/ 14173379 w 14173379"/>
              <a:gd name="connsiteY2" fmla="*/ 4071256 h 6857999"/>
              <a:gd name="connsiteX3" fmla="*/ 13668897 w 14173379"/>
              <a:gd name="connsiteY3" fmla="*/ 3352798 h 6857999"/>
              <a:gd name="connsiteX4" fmla="*/ 2637574 w 14173379"/>
              <a:gd name="connsiteY4" fmla="*/ 6500123 h 6857999"/>
              <a:gd name="connsiteX5" fmla="*/ 12453018 w 14173379"/>
              <a:gd name="connsiteY5" fmla="*/ 5072741 h 6857999"/>
              <a:gd name="connsiteX6" fmla="*/ 2264126 w 14173379"/>
              <a:gd name="connsiteY6" fmla="*/ 6857999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0 h 6857999"/>
              <a:gd name="connsiteX1" fmla="*/ 8153579 w 14173379"/>
              <a:gd name="connsiteY1" fmla="*/ 0 h 6857999"/>
              <a:gd name="connsiteX2" fmla="*/ 14173379 w 14173379"/>
              <a:gd name="connsiteY2" fmla="*/ 4071256 h 6857999"/>
              <a:gd name="connsiteX3" fmla="*/ 13668897 w 14173379"/>
              <a:gd name="connsiteY3" fmla="*/ 3352798 h 6857999"/>
              <a:gd name="connsiteX4" fmla="*/ 12489145 w 14173379"/>
              <a:gd name="connsiteY4" fmla="*/ 4584238 h 6857999"/>
              <a:gd name="connsiteX5" fmla="*/ 12453018 w 14173379"/>
              <a:gd name="connsiteY5" fmla="*/ 5072741 h 6857999"/>
              <a:gd name="connsiteX6" fmla="*/ 2264126 w 14173379"/>
              <a:gd name="connsiteY6" fmla="*/ 6857999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0 h 6857999"/>
              <a:gd name="connsiteX1" fmla="*/ 8153579 w 14173379"/>
              <a:gd name="connsiteY1" fmla="*/ 0 h 6857999"/>
              <a:gd name="connsiteX2" fmla="*/ 14173379 w 14173379"/>
              <a:gd name="connsiteY2" fmla="*/ 4071256 h 6857999"/>
              <a:gd name="connsiteX3" fmla="*/ 13668897 w 14173379"/>
              <a:gd name="connsiteY3" fmla="*/ 3352798 h 6857999"/>
              <a:gd name="connsiteX4" fmla="*/ 12489145 w 14173379"/>
              <a:gd name="connsiteY4" fmla="*/ 4584238 h 6857999"/>
              <a:gd name="connsiteX5" fmla="*/ 8436190 w 14173379"/>
              <a:gd name="connsiteY5" fmla="*/ 5693227 h 6857999"/>
              <a:gd name="connsiteX6" fmla="*/ 2264126 w 14173379"/>
              <a:gd name="connsiteY6" fmla="*/ 6857999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0 h 6857999"/>
              <a:gd name="connsiteX1" fmla="*/ 8153579 w 14173379"/>
              <a:gd name="connsiteY1" fmla="*/ 0 h 6857999"/>
              <a:gd name="connsiteX2" fmla="*/ 14173379 w 14173379"/>
              <a:gd name="connsiteY2" fmla="*/ 4071256 h 6857999"/>
              <a:gd name="connsiteX3" fmla="*/ 13668897 w 14173379"/>
              <a:gd name="connsiteY3" fmla="*/ 3352798 h 6857999"/>
              <a:gd name="connsiteX4" fmla="*/ 12456488 w 14173379"/>
              <a:gd name="connsiteY4" fmla="*/ 5030552 h 6857999"/>
              <a:gd name="connsiteX5" fmla="*/ 8436190 w 14173379"/>
              <a:gd name="connsiteY5" fmla="*/ 5693227 h 6857999"/>
              <a:gd name="connsiteX6" fmla="*/ 2264126 w 14173379"/>
              <a:gd name="connsiteY6" fmla="*/ 6857999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0 h 6857999"/>
              <a:gd name="connsiteX1" fmla="*/ 8153579 w 14173379"/>
              <a:gd name="connsiteY1" fmla="*/ 0 h 6857999"/>
              <a:gd name="connsiteX2" fmla="*/ 14173379 w 14173379"/>
              <a:gd name="connsiteY2" fmla="*/ 4071256 h 6857999"/>
              <a:gd name="connsiteX3" fmla="*/ 13668897 w 14173379"/>
              <a:gd name="connsiteY3" fmla="*/ 3352798 h 6857999"/>
              <a:gd name="connsiteX4" fmla="*/ 12456488 w 14173379"/>
              <a:gd name="connsiteY4" fmla="*/ 5030552 h 6857999"/>
              <a:gd name="connsiteX5" fmla="*/ 11146733 w 14173379"/>
              <a:gd name="connsiteY5" fmla="*/ 4648199 h 6857999"/>
              <a:gd name="connsiteX6" fmla="*/ 2264126 w 14173379"/>
              <a:gd name="connsiteY6" fmla="*/ 6857999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0 h 6857999"/>
              <a:gd name="connsiteX1" fmla="*/ 8153579 w 14173379"/>
              <a:gd name="connsiteY1" fmla="*/ 0 h 6857999"/>
              <a:gd name="connsiteX2" fmla="*/ 14173379 w 14173379"/>
              <a:gd name="connsiteY2" fmla="*/ 4071256 h 6857999"/>
              <a:gd name="connsiteX3" fmla="*/ 13668897 w 14173379"/>
              <a:gd name="connsiteY3" fmla="*/ 3352798 h 6857999"/>
              <a:gd name="connsiteX4" fmla="*/ 12456488 w 14173379"/>
              <a:gd name="connsiteY4" fmla="*/ 5030552 h 6857999"/>
              <a:gd name="connsiteX5" fmla="*/ 10820162 w 14173379"/>
              <a:gd name="connsiteY5" fmla="*/ 5061856 h 6857999"/>
              <a:gd name="connsiteX6" fmla="*/ 2264126 w 14173379"/>
              <a:gd name="connsiteY6" fmla="*/ 6857999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0 h 6857999"/>
              <a:gd name="connsiteX1" fmla="*/ 8153579 w 14173379"/>
              <a:gd name="connsiteY1" fmla="*/ 0 h 6857999"/>
              <a:gd name="connsiteX2" fmla="*/ 14173379 w 14173379"/>
              <a:gd name="connsiteY2" fmla="*/ 4071256 h 6857999"/>
              <a:gd name="connsiteX3" fmla="*/ 13668897 w 14173379"/>
              <a:gd name="connsiteY3" fmla="*/ 3352798 h 6857999"/>
              <a:gd name="connsiteX4" fmla="*/ 12456488 w 14173379"/>
              <a:gd name="connsiteY4" fmla="*/ 5030552 h 6857999"/>
              <a:gd name="connsiteX5" fmla="*/ 10820162 w 14173379"/>
              <a:gd name="connsiteY5" fmla="*/ 5061856 h 6857999"/>
              <a:gd name="connsiteX6" fmla="*/ 3973183 w 14173379"/>
              <a:gd name="connsiteY6" fmla="*/ 6008914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0 h 6857999"/>
              <a:gd name="connsiteX1" fmla="*/ 8153579 w 14173379"/>
              <a:gd name="connsiteY1" fmla="*/ 0 h 6857999"/>
              <a:gd name="connsiteX2" fmla="*/ 14173379 w 14173379"/>
              <a:gd name="connsiteY2" fmla="*/ 4071256 h 6857999"/>
              <a:gd name="connsiteX3" fmla="*/ 13668897 w 14173379"/>
              <a:gd name="connsiteY3" fmla="*/ 3352798 h 6857999"/>
              <a:gd name="connsiteX4" fmla="*/ 12456488 w 14173379"/>
              <a:gd name="connsiteY4" fmla="*/ 5030552 h 6857999"/>
              <a:gd name="connsiteX5" fmla="*/ 10820162 w 14173379"/>
              <a:gd name="connsiteY5" fmla="*/ 5061856 h 6857999"/>
              <a:gd name="connsiteX6" fmla="*/ 12779726 w 14173379"/>
              <a:gd name="connsiteY6" fmla="*/ 2177143 h 6857999"/>
              <a:gd name="connsiteX7" fmla="*/ 2626461 w 14173379"/>
              <a:gd name="connsiteY7" fmla="*/ 5701605 h 6857999"/>
              <a:gd name="connsiteX8" fmla="*/ 2244703 w 14173379"/>
              <a:gd name="connsiteY8" fmla="*/ 6857999 h 6857999"/>
              <a:gd name="connsiteX9" fmla="*/ 1994710 w 14173379"/>
              <a:gd name="connsiteY9" fmla="*/ 6857999 h 6857999"/>
              <a:gd name="connsiteX10" fmla="*/ 2563485 w 14173379"/>
              <a:gd name="connsiteY10" fmla="*/ 5142087 h 6857999"/>
              <a:gd name="connsiteX11" fmla="*/ 1953956 w 14173379"/>
              <a:gd name="connsiteY11" fmla="*/ 6857999 h 6857999"/>
              <a:gd name="connsiteX12" fmla="*/ 1713646 w 14173379"/>
              <a:gd name="connsiteY12" fmla="*/ 6857999 h 6857999"/>
              <a:gd name="connsiteX13" fmla="*/ 2452352 w 14173379"/>
              <a:gd name="connsiteY13" fmla="*/ 4788218 h 6857999"/>
              <a:gd name="connsiteX14" fmla="*/ 1649430 w 14173379"/>
              <a:gd name="connsiteY14" fmla="*/ 6857999 h 6857999"/>
              <a:gd name="connsiteX15" fmla="*/ 1424773 w 14173379"/>
              <a:gd name="connsiteY15" fmla="*/ 6857999 h 6857999"/>
              <a:gd name="connsiteX16" fmla="*/ 2296764 w 14173379"/>
              <a:gd name="connsiteY16" fmla="*/ 4610358 h 6857999"/>
              <a:gd name="connsiteX17" fmla="*/ 1338111 w 14173379"/>
              <a:gd name="connsiteY17" fmla="*/ 6857999 h 6857999"/>
              <a:gd name="connsiteX18" fmla="*/ 1125251 w 14173379"/>
              <a:gd name="connsiteY18" fmla="*/ 6857999 h 6857999"/>
              <a:gd name="connsiteX19" fmla="*/ 2100428 w 14173379"/>
              <a:gd name="connsiteY19" fmla="*/ 4571450 h 6857999"/>
              <a:gd name="connsiteX20" fmla="*/ 1022431 w 14173379"/>
              <a:gd name="connsiteY20" fmla="*/ 6824348 h 6857999"/>
              <a:gd name="connsiteX21" fmla="*/ 853878 w 14173379"/>
              <a:gd name="connsiteY21" fmla="*/ 6746535 h 6857999"/>
              <a:gd name="connsiteX22" fmla="*/ 1865195 w 14173379"/>
              <a:gd name="connsiteY22" fmla="*/ 4632589 h 6857999"/>
              <a:gd name="connsiteX23" fmla="*/ 787197 w 14173379"/>
              <a:gd name="connsiteY23" fmla="*/ 6590907 h 6857999"/>
              <a:gd name="connsiteX24" fmla="*/ 642723 w 14173379"/>
              <a:gd name="connsiteY24" fmla="*/ 6505682 h 6857999"/>
              <a:gd name="connsiteX25" fmla="*/ 1592918 w 14173379"/>
              <a:gd name="connsiteY25" fmla="*/ 4771544 h 6857999"/>
              <a:gd name="connsiteX26" fmla="*/ 559373 w 14173379"/>
              <a:gd name="connsiteY26" fmla="*/ 6355612 h 6857999"/>
              <a:gd name="connsiteX27" fmla="*/ 424160 w 14173379"/>
              <a:gd name="connsiteY27" fmla="*/ 6270387 h 6857999"/>
              <a:gd name="connsiteX28" fmla="*/ 1291003 w 14173379"/>
              <a:gd name="connsiteY28" fmla="*/ 4951256 h 6857999"/>
              <a:gd name="connsiteX29" fmla="*/ 324140 w 14173379"/>
              <a:gd name="connsiteY29" fmla="*/ 6125876 h 6857999"/>
              <a:gd name="connsiteX30" fmla="*/ 213006 w 14173379"/>
              <a:gd name="connsiteY30" fmla="*/ 6031387 h 6857999"/>
              <a:gd name="connsiteX31" fmla="*/ 955750 w 14173379"/>
              <a:gd name="connsiteY31" fmla="*/ 5130970 h 6857999"/>
              <a:gd name="connsiteX32" fmla="*/ 88907 w 14173379"/>
              <a:gd name="connsiteY32" fmla="*/ 5890582 h 6857999"/>
              <a:gd name="connsiteX33" fmla="*/ 0 w 14173379"/>
              <a:gd name="connsiteY33" fmla="*/ 5796093 h 6857999"/>
              <a:gd name="connsiteX34" fmla="*/ 2480135 w 14173379"/>
              <a:gd name="connsiteY34" fmla="*/ 3580249 h 6857999"/>
              <a:gd name="connsiteX35" fmla="*/ 2507919 w 14173379"/>
              <a:gd name="connsiteY35" fmla="*/ 3608040 h 6857999"/>
              <a:gd name="connsiteX36" fmla="*/ 2804276 w 14173379"/>
              <a:gd name="connsiteY36" fmla="*/ 3261583 h 6857999"/>
              <a:gd name="connsiteX37" fmla="*/ 2859841 w 14173379"/>
              <a:gd name="connsiteY37" fmla="*/ 3306048 h 6857999"/>
              <a:gd name="connsiteX38" fmla="*/ 3133972 w 14173379"/>
              <a:gd name="connsiteY38" fmla="*/ 2937359 h 6857999"/>
              <a:gd name="connsiteX39" fmla="*/ 3211765 w 14173379"/>
              <a:gd name="connsiteY39" fmla="*/ 2992940 h 6857999"/>
              <a:gd name="connsiteX40" fmla="*/ 3458113 w 14173379"/>
              <a:gd name="connsiteY40" fmla="*/ 2613135 h 6857999"/>
              <a:gd name="connsiteX41" fmla="*/ 3558132 w 14173379"/>
              <a:gd name="connsiteY41" fmla="*/ 2679832 h 6857999"/>
              <a:gd name="connsiteX42" fmla="*/ 3787808 w 14173379"/>
              <a:gd name="connsiteY42" fmla="*/ 2294468 h 6857999"/>
              <a:gd name="connsiteX43" fmla="*/ 3904499 w 14173379"/>
              <a:gd name="connsiteY43" fmla="*/ 2361165 h 6857999"/>
              <a:gd name="connsiteX44" fmla="*/ 4117507 w 14173379"/>
              <a:gd name="connsiteY44" fmla="*/ 1970244 h 6857999"/>
              <a:gd name="connsiteX45" fmla="*/ 4250867 w 14173379"/>
              <a:gd name="connsiteY45" fmla="*/ 2042499 h 6857999"/>
              <a:gd name="connsiteX46" fmla="*/ 4447203 w 14173379"/>
              <a:gd name="connsiteY46" fmla="*/ 1646018 h 6857999"/>
              <a:gd name="connsiteX47" fmla="*/ 4591677 w 14173379"/>
              <a:gd name="connsiteY47" fmla="*/ 1718275 h 6857999"/>
              <a:gd name="connsiteX48" fmla="*/ 4776899 w 14173379"/>
              <a:gd name="connsiteY48" fmla="*/ 1321795 h 6857999"/>
              <a:gd name="connsiteX49" fmla="*/ 4932486 w 14173379"/>
              <a:gd name="connsiteY49" fmla="*/ 1394050 h 6857999"/>
              <a:gd name="connsiteX50" fmla="*/ 5106596 w 14173379"/>
              <a:gd name="connsiteY50" fmla="*/ 997570 h 6857999"/>
              <a:gd name="connsiteX51" fmla="*/ 5267740 w 14173379"/>
              <a:gd name="connsiteY51" fmla="*/ 1069826 h 6857999"/>
              <a:gd name="connsiteX52" fmla="*/ 5680616 w 14173379"/>
              <a:gd name="connsiteY52" fmla="*/ 0 h 6857999"/>
              <a:gd name="connsiteX0" fmla="*/ 5680616 w 14173379"/>
              <a:gd name="connsiteY0" fmla="*/ 492367 h 7350366"/>
              <a:gd name="connsiteX1" fmla="*/ 8153579 w 14173379"/>
              <a:gd name="connsiteY1" fmla="*/ 492367 h 7350366"/>
              <a:gd name="connsiteX2" fmla="*/ 14173379 w 14173379"/>
              <a:gd name="connsiteY2" fmla="*/ 4563623 h 7350366"/>
              <a:gd name="connsiteX3" fmla="*/ 13668897 w 14173379"/>
              <a:gd name="connsiteY3" fmla="*/ 3845165 h 7350366"/>
              <a:gd name="connsiteX4" fmla="*/ 12456488 w 14173379"/>
              <a:gd name="connsiteY4" fmla="*/ 5522919 h 7350366"/>
              <a:gd name="connsiteX5" fmla="*/ 10820162 w 14173379"/>
              <a:gd name="connsiteY5" fmla="*/ 5554223 h 7350366"/>
              <a:gd name="connsiteX6" fmla="*/ 12779726 w 14173379"/>
              <a:gd name="connsiteY6" fmla="*/ 2669510 h 7350366"/>
              <a:gd name="connsiteX7" fmla="*/ 10888718 w 14173379"/>
              <a:gd name="connsiteY7" fmla="*/ 0 h 7350366"/>
              <a:gd name="connsiteX8" fmla="*/ 2244703 w 14173379"/>
              <a:gd name="connsiteY8" fmla="*/ 7350366 h 7350366"/>
              <a:gd name="connsiteX9" fmla="*/ 1994710 w 14173379"/>
              <a:gd name="connsiteY9" fmla="*/ 7350366 h 7350366"/>
              <a:gd name="connsiteX10" fmla="*/ 2563485 w 14173379"/>
              <a:gd name="connsiteY10" fmla="*/ 5634454 h 7350366"/>
              <a:gd name="connsiteX11" fmla="*/ 1953956 w 14173379"/>
              <a:gd name="connsiteY11" fmla="*/ 7350366 h 7350366"/>
              <a:gd name="connsiteX12" fmla="*/ 1713646 w 14173379"/>
              <a:gd name="connsiteY12" fmla="*/ 7350366 h 7350366"/>
              <a:gd name="connsiteX13" fmla="*/ 2452352 w 14173379"/>
              <a:gd name="connsiteY13" fmla="*/ 5280585 h 7350366"/>
              <a:gd name="connsiteX14" fmla="*/ 1649430 w 14173379"/>
              <a:gd name="connsiteY14" fmla="*/ 7350366 h 7350366"/>
              <a:gd name="connsiteX15" fmla="*/ 1424773 w 14173379"/>
              <a:gd name="connsiteY15" fmla="*/ 7350366 h 7350366"/>
              <a:gd name="connsiteX16" fmla="*/ 2296764 w 14173379"/>
              <a:gd name="connsiteY16" fmla="*/ 5102725 h 7350366"/>
              <a:gd name="connsiteX17" fmla="*/ 1338111 w 14173379"/>
              <a:gd name="connsiteY17" fmla="*/ 7350366 h 7350366"/>
              <a:gd name="connsiteX18" fmla="*/ 1125251 w 14173379"/>
              <a:gd name="connsiteY18" fmla="*/ 7350366 h 7350366"/>
              <a:gd name="connsiteX19" fmla="*/ 2100428 w 14173379"/>
              <a:gd name="connsiteY19" fmla="*/ 5063817 h 7350366"/>
              <a:gd name="connsiteX20" fmla="*/ 1022431 w 14173379"/>
              <a:gd name="connsiteY20" fmla="*/ 7316715 h 7350366"/>
              <a:gd name="connsiteX21" fmla="*/ 853878 w 14173379"/>
              <a:gd name="connsiteY21" fmla="*/ 7238902 h 7350366"/>
              <a:gd name="connsiteX22" fmla="*/ 1865195 w 14173379"/>
              <a:gd name="connsiteY22" fmla="*/ 5124956 h 7350366"/>
              <a:gd name="connsiteX23" fmla="*/ 787197 w 14173379"/>
              <a:gd name="connsiteY23" fmla="*/ 7083274 h 7350366"/>
              <a:gd name="connsiteX24" fmla="*/ 642723 w 14173379"/>
              <a:gd name="connsiteY24" fmla="*/ 6998049 h 7350366"/>
              <a:gd name="connsiteX25" fmla="*/ 1592918 w 14173379"/>
              <a:gd name="connsiteY25" fmla="*/ 5263911 h 7350366"/>
              <a:gd name="connsiteX26" fmla="*/ 559373 w 14173379"/>
              <a:gd name="connsiteY26" fmla="*/ 6847979 h 7350366"/>
              <a:gd name="connsiteX27" fmla="*/ 424160 w 14173379"/>
              <a:gd name="connsiteY27" fmla="*/ 6762754 h 7350366"/>
              <a:gd name="connsiteX28" fmla="*/ 1291003 w 14173379"/>
              <a:gd name="connsiteY28" fmla="*/ 5443623 h 7350366"/>
              <a:gd name="connsiteX29" fmla="*/ 324140 w 14173379"/>
              <a:gd name="connsiteY29" fmla="*/ 6618243 h 7350366"/>
              <a:gd name="connsiteX30" fmla="*/ 213006 w 14173379"/>
              <a:gd name="connsiteY30" fmla="*/ 6523754 h 7350366"/>
              <a:gd name="connsiteX31" fmla="*/ 955750 w 14173379"/>
              <a:gd name="connsiteY31" fmla="*/ 5623337 h 7350366"/>
              <a:gd name="connsiteX32" fmla="*/ 88907 w 14173379"/>
              <a:gd name="connsiteY32" fmla="*/ 6382949 h 7350366"/>
              <a:gd name="connsiteX33" fmla="*/ 0 w 14173379"/>
              <a:gd name="connsiteY33" fmla="*/ 6288460 h 7350366"/>
              <a:gd name="connsiteX34" fmla="*/ 2480135 w 14173379"/>
              <a:gd name="connsiteY34" fmla="*/ 4072616 h 7350366"/>
              <a:gd name="connsiteX35" fmla="*/ 2507919 w 14173379"/>
              <a:gd name="connsiteY35" fmla="*/ 4100407 h 7350366"/>
              <a:gd name="connsiteX36" fmla="*/ 2804276 w 14173379"/>
              <a:gd name="connsiteY36" fmla="*/ 3753950 h 7350366"/>
              <a:gd name="connsiteX37" fmla="*/ 2859841 w 14173379"/>
              <a:gd name="connsiteY37" fmla="*/ 3798415 h 7350366"/>
              <a:gd name="connsiteX38" fmla="*/ 3133972 w 14173379"/>
              <a:gd name="connsiteY38" fmla="*/ 3429726 h 7350366"/>
              <a:gd name="connsiteX39" fmla="*/ 3211765 w 14173379"/>
              <a:gd name="connsiteY39" fmla="*/ 3485307 h 7350366"/>
              <a:gd name="connsiteX40" fmla="*/ 3458113 w 14173379"/>
              <a:gd name="connsiteY40" fmla="*/ 3105502 h 7350366"/>
              <a:gd name="connsiteX41" fmla="*/ 3558132 w 14173379"/>
              <a:gd name="connsiteY41" fmla="*/ 3172199 h 7350366"/>
              <a:gd name="connsiteX42" fmla="*/ 3787808 w 14173379"/>
              <a:gd name="connsiteY42" fmla="*/ 2786835 h 7350366"/>
              <a:gd name="connsiteX43" fmla="*/ 3904499 w 14173379"/>
              <a:gd name="connsiteY43" fmla="*/ 2853532 h 7350366"/>
              <a:gd name="connsiteX44" fmla="*/ 4117507 w 14173379"/>
              <a:gd name="connsiteY44" fmla="*/ 2462611 h 7350366"/>
              <a:gd name="connsiteX45" fmla="*/ 4250867 w 14173379"/>
              <a:gd name="connsiteY45" fmla="*/ 2534866 h 7350366"/>
              <a:gd name="connsiteX46" fmla="*/ 4447203 w 14173379"/>
              <a:gd name="connsiteY46" fmla="*/ 2138385 h 7350366"/>
              <a:gd name="connsiteX47" fmla="*/ 4591677 w 14173379"/>
              <a:gd name="connsiteY47" fmla="*/ 2210642 h 7350366"/>
              <a:gd name="connsiteX48" fmla="*/ 4776899 w 14173379"/>
              <a:gd name="connsiteY48" fmla="*/ 1814162 h 7350366"/>
              <a:gd name="connsiteX49" fmla="*/ 4932486 w 14173379"/>
              <a:gd name="connsiteY49" fmla="*/ 1886417 h 7350366"/>
              <a:gd name="connsiteX50" fmla="*/ 5106596 w 14173379"/>
              <a:gd name="connsiteY50" fmla="*/ 1489937 h 7350366"/>
              <a:gd name="connsiteX51" fmla="*/ 5267740 w 14173379"/>
              <a:gd name="connsiteY51" fmla="*/ 1562193 h 7350366"/>
              <a:gd name="connsiteX52" fmla="*/ 5680616 w 14173379"/>
              <a:gd name="connsiteY52" fmla="*/ 492367 h 7350366"/>
              <a:gd name="connsiteX0" fmla="*/ 5680616 w 14173379"/>
              <a:gd name="connsiteY0" fmla="*/ 492367 h 7350366"/>
              <a:gd name="connsiteX1" fmla="*/ 8153579 w 14173379"/>
              <a:gd name="connsiteY1" fmla="*/ 492367 h 7350366"/>
              <a:gd name="connsiteX2" fmla="*/ 14173379 w 14173379"/>
              <a:gd name="connsiteY2" fmla="*/ 4563623 h 7350366"/>
              <a:gd name="connsiteX3" fmla="*/ 13668897 w 14173379"/>
              <a:gd name="connsiteY3" fmla="*/ 3845165 h 7350366"/>
              <a:gd name="connsiteX4" fmla="*/ 12456488 w 14173379"/>
              <a:gd name="connsiteY4" fmla="*/ 5522919 h 7350366"/>
              <a:gd name="connsiteX5" fmla="*/ 10820162 w 14173379"/>
              <a:gd name="connsiteY5" fmla="*/ 5554223 h 7350366"/>
              <a:gd name="connsiteX6" fmla="*/ 12779726 w 14173379"/>
              <a:gd name="connsiteY6" fmla="*/ 2669510 h 7350366"/>
              <a:gd name="connsiteX7" fmla="*/ 10888718 w 14173379"/>
              <a:gd name="connsiteY7" fmla="*/ 0 h 7350366"/>
              <a:gd name="connsiteX8" fmla="*/ 12684103 w 14173379"/>
              <a:gd name="connsiteY8" fmla="*/ 2509 h 7350366"/>
              <a:gd name="connsiteX9" fmla="*/ 1994710 w 14173379"/>
              <a:gd name="connsiteY9" fmla="*/ 7350366 h 7350366"/>
              <a:gd name="connsiteX10" fmla="*/ 2563485 w 14173379"/>
              <a:gd name="connsiteY10" fmla="*/ 5634454 h 7350366"/>
              <a:gd name="connsiteX11" fmla="*/ 1953956 w 14173379"/>
              <a:gd name="connsiteY11" fmla="*/ 7350366 h 7350366"/>
              <a:gd name="connsiteX12" fmla="*/ 1713646 w 14173379"/>
              <a:gd name="connsiteY12" fmla="*/ 7350366 h 7350366"/>
              <a:gd name="connsiteX13" fmla="*/ 2452352 w 14173379"/>
              <a:gd name="connsiteY13" fmla="*/ 5280585 h 7350366"/>
              <a:gd name="connsiteX14" fmla="*/ 1649430 w 14173379"/>
              <a:gd name="connsiteY14" fmla="*/ 7350366 h 7350366"/>
              <a:gd name="connsiteX15" fmla="*/ 1424773 w 14173379"/>
              <a:gd name="connsiteY15" fmla="*/ 7350366 h 7350366"/>
              <a:gd name="connsiteX16" fmla="*/ 2296764 w 14173379"/>
              <a:gd name="connsiteY16" fmla="*/ 5102725 h 7350366"/>
              <a:gd name="connsiteX17" fmla="*/ 1338111 w 14173379"/>
              <a:gd name="connsiteY17" fmla="*/ 7350366 h 7350366"/>
              <a:gd name="connsiteX18" fmla="*/ 1125251 w 14173379"/>
              <a:gd name="connsiteY18" fmla="*/ 7350366 h 7350366"/>
              <a:gd name="connsiteX19" fmla="*/ 2100428 w 14173379"/>
              <a:gd name="connsiteY19" fmla="*/ 5063817 h 7350366"/>
              <a:gd name="connsiteX20" fmla="*/ 1022431 w 14173379"/>
              <a:gd name="connsiteY20" fmla="*/ 7316715 h 7350366"/>
              <a:gd name="connsiteX21" fmla="*/ 853878 w 14173379"/>
              <a:gd name="connsiteY21" fmla="*/ 7238902 h 7350366"/>
              <a:gd name="connsiteX22" fmla="*/ 1865195 w 14173379"/>
              <a:gd name="connsiteY22" fmla="*/ 5124956 h 7350366"/>
              <a:gd name="connsiteX23" fmla="*/ 787197 w 14173379"/>
              <a:gd name="connsiteY23" fmla="*/ 7083274 h 7350366"/>
              <a:gd name="connsiteX24" fmla="*/ 642723 w 14173379"/>
              <a:gd name="connsiteY24" fmla="*/ 6998049 h 7350366"/>
              <a:gd name="connsiteX25" fmla="*/ 1592918 w 14173379"/>
              <a:gd name="connsiteY25" fmla="*/ 5263911 h 7350366"/>
              <a:gd name="connsiteX26" fmla="*/ 559373 w 14173379"/>
              <a:gd name="connsiteY26" fmla="*/ 6847979 h 7350366"/>
              <a:gd name="connsiteX27" fmla="*/ 424160 w 14173379"/>
              <a:gd name="connsiteY27" fmla="*/ 6762754 h 7350366"/>
              <a:gd name="connsiteX28" fmla="*/ 1291003 w 14173379"/>
              <a:gd name="connsiteY28" fmla="*/ 5443623 h 7350366"/>
              <a:gd name="connsiteX29" fmla="*/ 324140 w 14173379"/>
              <a:gd name="connsiteY29" fmla="*/ 6618243 h 7350366"/>
              <a:gd name="connsiteX30" fmla="*/ 213006 w 14173379"/>
              <a:gd name="connsiteY30" fmla="*/ 6523754 h 7350366"/>
              <a:gd name="connsiteX31" fmla="*/ 955750 w 14173379"/>
              <a:gd name="connsiteY31" fmla="*/ 5623337 h 7350366"/>
              <a:gd name="connsiteX32" fmla="*/ 88907 w 14173379"/>
              <a:gd name="connsiteY32" fmla="*/ 6382949 h 7350366"/>
              <a:gd name="connsiteX33" fmla="*/ 0 w 14173379"/>
              <a:gd name="connsiteY33" fmla="*/ 6288460 h 7350366"/>
              <a:gd name="connsiteX34" fmla="*/ 2480135 w 14173379"/>
              <a:gd name="connsiteY34" fmla="*/ 4072616 h 7350366"/>
              <a:gd name="connsiteX35" fmla="*/ 2507919 w 14173379"/>
              <a:gd name="connsiteY35" fmla="*/ 4100407 h 7350366"/>
              <a:gd name="connsiteX36" fmla="*/ 2804276 w 14173379"/>
              <a:gd name="connsiteY36" fmla="*/ 3753950 h 7350366"/>
              <a:gd name="connsiteX37" fmla="*/ 2859841 w 14173379"/>
              <a:gd name="connsiteY37" fmla="*/ 3798415 h 7350366"/>
              <a:gd name="connsiteX38" fmla="*/ 3133972 w 14173379"/>
              <a:gd name="connsiteY38" fmla="*/ 3429726 h 7350366"/>
              <a:gd name="connsiteX39" fmla="*/ 3211765 w 14173379"/>
              <a:gd name="connsiteY39" fmla="*/ 3485307 h 7350366"/>
              <a:gd name="connsiteX40" fmla="*/ 3458113 w 14173379"/>
              <a:gd name="connsiteY40" fmla="*/ 3105502 h 7350366"/>
              <a:gd name="connsiteX41" fmla="*/ 3558132 w 14173379"/>
              <a:gd name="connsiteY41" fmla="*/ 3172199 h 7350366"/>
              <a:gd name="connsiteX42" fmla="*/ 3787808 w 14173379"/>
              <a:gd name="connsiteY42" fmla="*/ 2786835 h 7350366"/>
              <a:gd name="connsiteX43" fmla="*/ 3904499 w 14173379"/>
              <a:gd name="connsiteY43" fmla="*/ 2853532 h 7350366"/>
              <a:gd name="connsiteX44" fmla="*/ 4117507 w 14173379"/>
              <a:gd name="connsiteY44" fmla="*/ 2462611 h 7350366"/>
              <a:gd name="connsiteX45" fmla="*/ 4250867 w 14173379"/>
              <a:gd name="connsiteY45" fmla="*/ 2534866 h 7350366"/>
              <a:gd name="connsiteX46" fmla="*/ 4447203 w 14173379"/>
              <a:gd name="connsiteY46" fmla="*/ 2138385 h 7350366"/>
              <a:gd name="connsiteX47" fmla="*/ 4591677 w 14173379"/>
              <a:gd name="connsiteY47" fmla="*/ 2210642 h 7350366"/>
              <a:gd name="connsiteX48" fmla="*/ 4776899 w 14173379"/>
              <a:gd name="connsiteY48" fmla="*/ 1814162 h 7350366"/>
              <a:gd name="connsiteX49" fmla="*/ 4932486 w 14173379"/>
              <a:gd name="connsiteY49" fmla="*/ 1886417 h 7350366"/>
              <a:gd name="connsiteX50" fmla="*/ 5106596 w 14173379"/>
              <a:gd name="connsiteY50" fmla="*/ 1489937 h 7350366"/>
              <a:gd name="connsiteX51" fmla="*/ 5267740 w 14173379"/>
              <a:gd name="connsiteY51" fmla="*/ 1562193 h 7350366"/>
              <a:gd name="connsiteX52" fmla="*/ 5680616 w 14173379"/>
              <a:gd name="connsiteY52" fmla="*/ 492367 h 7350366"/>
              <a:gd name="connsiteX0" fmla="*/ 5680616 w 14173379"/>
              <a:gd name="connsiteY0" fmla="*/ 492367 h 7350366"/>
              <a:gd name="connsiteX1" fmla="*/ 8153579 w 14173379"/>
              <a:gd name="connsiteY1" fmla="*/ 492367 h 7350366"/>
              <a:gd name="connsiteX2" fmla="*/ 14173379 w 14173379"/>
              <a:gd name="connsiteY2" fmla="*/ 4563623 h 7350366"/>
              <a:gd name="connsiteX3" fmla="*/ 13668897 w 14173379"/>
              <a:gd name="connsiteY3" fmla="*/ 3845165 h 7350366"/>
              <a:gd name="connsiteX4" fmla="*/ 12456488 w 14173379"/>
              <a:gd name="connsiteY4" fmla="*/ 5522919 h 7350366"/>
              <a:gd name="connsiteX5" fmla="*/ 10820162 w 14173379"/>
              <a:gd name="connsiteY5" fmla="*/ 5554223 h 7350366"/>
              <a:gd name="connsiteX6" fmla="*/ 12779726 w 14173379"/>
              <a:gd name="connsiteY6" fmla="*/ 2669510 h 7350366"/>
              <a:gd name="connsiteX7" fmla="*/ 10888718 w 14173379"/>
              <a:gd name="connsiteY7" fmla="*/ 0 h 7350366"/>
              <a:gd name="connsiteX8" fmla="*/ 12684103 w 14173379"/>
              <a:gd name="connsiteY8" fmla="*/ 2509 h 7350366"/>
              <a:gd name="connsiteX9" fmla="*/ 13609768 w 14173379"/>
              <a:gd name="connsiteY9" fmla="*/ 1548280 h 7350366"/>
              <a:gd name="connsiteX10" fmla="*/ 2563485 w 14173379"/>
              <a:gd name="connsiteY10" fmla="*/ 5634454 h 7350366"/>
              <a:gd name="connsiteX11" fmla="*/ 1953956 w 14173379"/>
              <a:gd name="connsiteY11" fmla="*/ 7350366 h 7350366"/>
              <a:gd name="connsiteX12" fmla="*/ 1713646 w 14173379"/>
              <a:gd name="connsiteY12" fmla="*/ 7350366 h 7350366"/>
              <a:gd name="connsiteX13" fmla="*/ 2452352 w 14173379"/>
              <a:gd name="connsiteY13" fmla="*/ 5280585 h 7350366"/>
              <a:gd name="connsiteX14" fmla="*/ 1649430 w 14173379"/>
              <a:gd name="connsiteY14" fmla="*/ 7350366 h 7350366"/>
              <a:gd name="connsiteX15" fmla="*/ 1424773 w 14173379"/>
              <a:gd name="connsiteY15" fmla="*/ 7350366 h 7350366"/>
              <a:gd name="connsiteX16" fmla="*/ 2296764 w 14173379"/>
              <a:gd name="connsiteY16" fmla="*/ 5102725 h 7350366"/>
              <a:gd name="connsiteX17" fmla="*/ 1338111 w 14173379"/>
              <a:gd name="connsiteY17" fmla="*/ 7350366 h 7350366"/>
              <a:gd name="connsiteX18" fmla="*/ 1125251 w 14173379"/>
              <a:gd name="connsiteY18" fmla="*/ 7350366 h 7350366"/>
              <a:gd name="connsiteX19" fmla="*/ 2100428 w 14173379"/>
              <a:gd name="connsiteY19" fmla="*/ 5063817 h 7350366"/>
              <a:gd name="connsiteX20" fmla="*/ 1022431 w 14173379"/>
              <a:gd name="connsiteY20" fmla="*/ 7316715 h 7350366"/>
              <a:gd name="connsiteX21" fmla="*/ 853878 w 14173379"/>
              <a:gd name="connsiteY21" fmla="*/ 7238902 h 7350366"/>
              <a:gd name="connsiteX22" fmla="*/ 1865195 w 14173379"/>
              <a:gd name="connsiteY22" fmla="*/ 5124956 h 7350366"/>
              <a:gd name="connsiteX23" fmla="*/ 787197 w 14173379"/>
              <a:gd name="connsiteY23" fmla="*/ 7083274 h 7350366"/>
              <a:gd name="connsiteX24" fmla="*/ 642723 w 14173379"/>
              <a:gd name="connsiteY24" fmla="*/ 6998049 h 7350366"/>
              <a:gd name="connsiteX25" fmla="*/ 1592918 w 14173379"/>
              <a:gd name="connsiteY25" fmla="*/ 5263911 h 7350366"/>
              <a:gd name="connsiteX26" fmla="*/ 559373 w 14173379"/>
              <a:gd name="connsiteY26" fmla="*/ 6847979 h 7350366"/>
              <a:gd name="connsiteX27" fmla="*/ 424160 w 14173379"/>
              <a:gd name="connsiteY27" fmla="*/ 6762754 h 7350366"/>
              <a:gd name="connsiteX28" fmla="*/ 1291003 w 14173379"/>
              <a:gd name="connsiteY28" fmla="*/ 5443623 h 7350366"/>
              <a:gd name="connsiteX29" fmla="*/ 324140 w 14173379"/>
              <a:gd name="connsiteY29" fmla="*/ 6618243 h 7350366"/>
              <a:gd name="connsiteX30" fmla="*/ 213006 w 14173379"/>
              <a:gd name="connsiteY30" fmla="*/ 6523754 h 7350366"/>
              <a:gd name="connsiteX31" fmla="*/ 955750 w 14173379"/>
              <a:gd name="connsiteY31" fmla="*/ 5623337 h 7350366"/>
              <a:gd name="connsiteX32" fmla="*/ 88907 w 14173379"/>
              <a:gd name="connsiteY32" fmla="*/ 6382949 h 7350366"/>
              <a:gd name="connsiteX33" fmla="*/ 0 w 14173379"/>
              <a:gd name="connsiteY33" fmla="*/ 6288460 h 7350366"/>
              <a:gd name="connsiteX34" fmla="*/ 2480135 w 14173379"/>
              <a:gd name="connsiteY34" fmla="*/ 4072616 h 7350366"/>
              <a:gd name="connsiteX35" fmla="*/ 2507919 w 14173379"/>
              <a:gd name="connsiteY35" fmla="*/ 4100407 h 7350366"/>
              <a:gd name="connsiteX36" fmla="*/ 2804276 w 14173379"/>
              <a:gd name="connsiteY36" fmla="*/ 3753950 h 7350366"/>
              <a:gd name="connsiteX37" fmla="*/ 2859841 w 14173379"/>
              <a:gd name="connsiteY37" fmla="*/ 3798415 h 7350366"/>
              <a:gd name="connsiteX38" fmla="*/ 3133972 w 14173379"/>
              <a:gd name="connsiteY38" fmla="*/ 3429726 h 7350366"/>
              <a:gd name="connsiteX39" fmla="*/ 3211765 w 14173379"/>
              <a:gd name="connsiteY39" fmla="*/ 3485307 h 7350366"/>
              <a:gd name="connsiteX40" fmla="*/ 3458113 w 14173379"/>
              <a:gd name="connsiteY40" fmla="*/ 3105502 h 7350366"/>
              <a:gd name="connsiteX41" fmla="*/ 3558132 w 14173379"/>
              <a:gd name="connsiteY41" fmla="*/ 3172199 h 7350366"/>
              <a:gd name="connsiteX42" fmla="*/ 3787808 w 14173379"/>
              <a:gd name="connsiteY42" fmla="*/ 2786835 h 7350366"/>
              <a:gd name="connsiteX43" fmla="*/ 3904499 w 14173379"/>
              <a:gd name="connsiteY43" fmla="*/ 2853532 h 7350366"/>
              <a:gd name="connsiteX44" fmla="*/ 4117507 w 14173379"/>
              <a:gd name="connsiteY44" fmla="*/ 2462611 h 7350366"/>
              <a:gd name="connsiteX45" fmla="*/ 4250867 w 14173379"/>
              <a:gd name="connsiteY45" fmla="*/ 2534866 h 7350366"/>
              <a:gd name="connsiteX46" fmla="*/ 4447203 w 14173379"/>
              <a:gd name="connsiteY46" fmla="*/ 2138385 h 7350366"/>
              <a:gd name="connsiteX47" fmla="*/ 4591677 w 14173379"/>
              <a:gd name="connsiteY47" fmla="*/ 2210642 h 7350366"/>
              <a:gd name="connsiteX48" fmla="*/ 4776899 w 14173379"/>
              <a:gd name="connsiteY48" fmla="*/ 1814162 h 7350366"/>
              <a:gd name="connsiteX49" fmla="*/ 4932486 w 14173379"/>
              <a:gd name="connsiteY49" fmla="*/ 1886417 h 7350366"/>
              <a:gd name="connsiteX50" fmla="*/ 5106596 w 14173379"/>
              <a:gd name="connsiteY50" fmla="*/ 1489937 h 7350366"/>
              <a:gd name="connsiteX51" fmla="*/ 5267740 w 14173379"/>
              <a:gd name="connsiteY51" fmla="*/ 1562193 h 7350366"/>
              <a:gd name="connsiteX52" fmla="*/ 5680616 w 14173379"/>
              <a:gd name="connsiteY52" fmla="*/ 492367 h 7350366"/>
              <a:gd name="connsiteX0" fmla="*/ 5680616 w 14173379"/>
              <a:gd name="connsiteY0" fmla="*/ 492367 h 7350366"/>
              <a:gd name="connsiteX1" fmla="*/ 8153579 w 14173379"/>
              <a:gd name="connsiteY1" fmla="*/ 492367 h 7350366"/>
              <a:gd name="connsiteX2" fmla="*/ 14173379 w 14173379"/>
              <a:gd name="connsiteY2" fmla="*/ 4563623 h 7350366"/>
              <a:gd name="connsiteX3" fmla="*/ 13668897 w 14173379"/>
              <a:gd name="connsiteY3" fmla="*/ 3845165 h 7350366"/>
              <a:gd name="connsiteX4" fmla="*/ 12456488 w 14173379"/>
              <a:gd name="connsiteY4" fmla="*/ 5522919 h 7350366"/>
              <a:gd name="connsiteX5" fmla="*/ 10820162 w 14173379"/>
              <a:gd name="connsiteY5" fmla="*/ 5554223 h 7350366"/>
              <a:gd name="connsiteX6" fmla="*/ 12779726 w 14173379"/>
              <a:gd name="connsiteY6" fmla="*/ 2669510 h 7350366"/>
              <a:gd name="connsiteX7" fmla="*/ 10888718 w 14173379"/>
              <a:gd name="connsiteY7" fmla="*/ 0 h 7350366"/>
              <a:gd name="connsiteX8" fmla="*/ 12684103 w 14173379"/>
              <a:gd name="connsiteY8" fmla="*/ 2509 h 7350366"/>
              <a:gd name="connsiteX9" fmla="*/ 13609768 w 14173379"/>
              <a:gd name="connsiteY9" fmla="*/ 1548280 h 7350366"/>
              <a:gd name="connsiteX10" fmla="*/ 2563485 w 14173379"/>
              <a:gd name="connsiteY10" fmla="*/ 5634454 h 7350366"/>
              <a:gd name="connsiteX11" fmla="*/ 1713646 w 14173379"/>
              <a:gd name="connsiteY11" fmla="*/ 7350366 h 7350366"/>
              <a:gd name="connsiteX12" fmla="*/ 2452352 w 14173379"/>
              <a:gd name="connsiteY12" fmla="*/ 5280585 h 7350366"/>
              <a:gd name="connsiteX13" fmla="*/ 1649430 w 14173379"/>
              <a:gd name="connsiteY13" fmla="*/ 7350366 h 7350366"/>
              <a:gd name="connsiteX14" fmla="*/ 1424773 w 14173379"/>
              <a:gd name="connsiteY14" fmla="*/ 7350366 h 7350366"/>
              <a:gd name="connsiteX15" fmla="*/ 2296764 w 14173379"/>
              <a:gd name="connsiteY15" fmla="*/ 5102725 h 7350366"/>
              <a:gd name="connsiteX16" fmla="*/ 1338111 w 14173379"/>
              <a:gd name="connsiteY16" fmla="*/ 7350366 h 7350366"/>
              <a:gd name="connsiteX17" fmla="*/ 1125251 w 14173379"/>
              <a:gd name="connsiteY17" fmla="*/ 7350366 h 7350366"/>
              <a:gd name="connsiteX18" fmla="*/ 2100428 w 14173379"/>
              <a:gd name="connsiteY18" fmla="*/ 5063817 h 7350366"/>
              <a:gd name="connsiteX19" fmla="*/ 1022431 w 14173379"/>
              <a:gd name="connsiteY19" fmla="*/ 7316715 h 7350366"/>
              <a:gd name="connsiteX20" fmla="*/ 853878 w 14173379"/>
              <a:gd name="connsiteY20" fmla="*/ 7238902 h 7350366"/>
              <a:gd name="connsiteX21" fmla="*/ 1865195 w 14173379"/>
              <a:gd name="connsiteY21" fmla="*/ 5124956 h 7350366"/>
              <a:gd name="connsiteX22" fmla="*/ 787197 w 14173379"/>
              <a:gd name="connsiteY22" fmla="*/ 7083274 h 7350366"/>
              <a:gd name="connsiteX23" fmla="*/ 642723 w 14173379"/>
              <a:gd name="connsiteY23" fmla="*/ 6998049 h 7350366"/>
              <a:gd name="connsiteX24" fmla="*/ 1592918 w 14173379"/>
              <a:gd name="connsiteY24" fmla="*/ 5263911 h 7350366"/>
              <a:gd name="connsiteX25" fmla="*/ 559373 w 14173379"/>
              <a:gd name="connsiteY25" fmla="*/ 6847979 h 7350366"/>
              <a:gd name="connsiteX26" fmla="*/ 424160 w 14173379"/>
              <a:gd name="connsiteY26" fmla="*/ 6762754 h 7350366"/>
              <a:gd name="connsiteX27" fmla="*/ 1291003 w 14173379"/>
              <a:gd name="connsiteY27" fmla="*/ 5443623 h 7350366"/>
              <a:gd name="connsiteX28" fmla="*/ 324140 w 14173379"/>
              <a:gd name="connsiteY28" fmla="*/ 6618243 h 7350366"/>
              <a:gd name="connsiteX29" fmla="*/ 213006 w 14173379"/>
              <a:gd name="connsiteY29" fmla="*/ 6523754 h 7350366"/>
              <a:gd name="connsiteX30" fmla="*/ 955750 w 14173379"/>
              <a:gd name="connsiteY30" fmla="*/ 5623337 h 7350366"/>
              <a:gd name="connsiteX31" fmla="*/ 88907 w 14173379"/>
              <a:gd name="connsiteY31" fmla="*/ 6382949 h 7350366"/>
              <a:gd name="connsiteX32" fmla="*/ 0 w 14173379"/>
              <a:gd name="connsiteY32" fmla="*/ 6288460 h 7350366"/>
              <a:gd name="connsiteX33" fmla="*/ 2480135 w 14173379"/>
              <a:gd name="connsiteY33" fmla="*/ 4072616 h 7350366"/>
              <a:gd name="connsiteX34" fmla="*/ 2507919 w 14173379"/>
              <a:gd name="connsiteY34" fmla="*/ 4100407 h 7350366"/>
              <a:gd name="connsiteX35" fmla="*/ 2804276 w 14173379"/>
              <a:gd name="connsiteY35" fmla="*/ 3753950 h 7350366"/>
              <a:gd name="connsiteX36" fmla="*/ 2859841 w 14173379"/>
              <a:gd name="connsiteY36" fmla="*/ 3798415 h 7350366"/>
              <a:gd name="connsiteX37" fmla="*/ 3133972 w 14173379"/>
              <a:gd name="connsiteY37" fmla="*/ 3429726 h 7350366"/>
              <a:gd name="connsiteX38" fmla="*/ 3211765 w 14173379"/>
              <a:gd name="connsiteY38" fmla="*/ 3485307 h 7350366"/>
              <a:gd name="connsiteX39" fmla="*/ 3458113 w 14173379"/>
              <a:gd name="connsiteY39" fmla="*/ 3105502 h 7350366"/>
              <a:gd name="connsiteX40" fmla="*/ 3558132 w 14173379"/>
              <a:gd name="connsiteY40" fmla="*/ 3172199 h 7350366"/>
              <a:gd name="connsiteX41" fmla="*/ 3787808 w 14173379"/>
              <a:gd name="connsiteY41" fmla="*/ 2786835 h 7350366"/>
              <a:gd name="connsiteX42" fmla="*/ 3904499 w 14173379"/>
              <a:gd name="connsiteY42" fmla="*/ 2853532 h 7350366"/>
              <a:gd name="connsiteX43" fmla="*/ 4117507 w 14173379"/>
              <a:gd name="connsiteY43" fmla="*/ 2462611 h 7350366"/>
              <a:gd name="connsiteX44" fmla="*/ 4250867 w 14173379"/>
              <a:gd name="connsiteY44" fmla="*/ 2534866 h 7350366"/>
              <a:gd name="connsiteX45" fmla="*/ 4447203 w 14173379"/>
              <a:gd name="connsiteY45" fmla="*/ 2138385 h 7350366"/>
              <a:gd name="connsiteX46" fmla="*/ 4591677 w 14173379"/>
              <a:gd name="connsiteY46" fmla="*/ 2210642 h 7350366"/>
              <a:gd name="connsiteX47" fmla="*/ 4776899 w 14173379"/>
              <a:gd name="connsiteY47" fmla="*/ 1814162 h 7350366"/>
              <a:gd name="connsiteX48" fmla="*/ 4932486 w 14173379"/>
              <a:gd name="connsiteY48" fmla="*/ 1886417 h 7350366"/>
              <a:gd name="connsiteX49" fmla="*/ 5106596 w 14173379"/>
              <a:gd name="connsiteY49" fmla="*/ 1489937 h 7350366"/>
              <a:gd name="connsiteX50" fmla="*/ 5267740 w 14173379"/>
              <a:gd name="connsiteY50" fmla="*/ 1562193 h 7350366"/>
              <a:gd name="connsiteX51" fmla="*/ 5680616 w 14173379"/>
              <a:gd name="connsiteY51" fmla="*/ 492367 h 7350366"/>
              <a:gd name="connsiteX0" fmla="*/ 5680616 w 14173379"/>
              <a:gd name="connsiteY0" fmla="*/ 492367 h 7350366"/>
              <a:gd name="connsiteX1" fmla="*/ 8153579 w 14173379"/>
              <a:gd name="connsiteY1" fmla="*/ 492367 h 7350366"/>
              <a:gd name="connsiteX2" fmla="*/ 14173379 w 14173379"/>
              <a:gd name="connsiteY2" fmla="*/ 4563623 h 7350366"/>
              <a:gd name="connsiteX3" fmla="*/ 13668897 w 14173379"/>
              <a:gd name="connsiteY3" fmla="*/ 3845165 h 7350366"/>
              <a:gd name="connsiteX4" fmla="*/ 12456488 w 14173379"/>
              <a:gd name="connsiteY4" fmla="*/ 5522919 h 7350366"/>
              <a:gd name="connsiteX5" fmla="*/ 10820162 w 14173379"/>
              <a:gd name="connsiteY5" fmla="*/ 5554223 h 7350366"/>
              <a:gd name="connsiteX6" fmla="*/ 12779726 w 14173379"/>
              <a:gd name="connsiteY6" fmla="*/ 2669510 h 7350366"/>
              <a:gd name="connsiteX7" fmla="*/ 10888718 w 14173379"/>
              <a:gd name="connsiteY7" fmla="*/ 0 h 7350366"/>
              <a:gd name="connsiteX8" fmla="*/ 12684103 w 14173379"/>
              <a:gd name="connsiteY8" fmla="*/ 2509 h 7350366"/>
              <a:gd name="connsiteX9" fmla="*/ 13609768 w 14173379"/>
              <a:gd name="connsiteY9" fmla="*/ 1548280 h 7350366"/>
              <a:gd name="connsiteX10" fmla="*/ 2563485 w 14173379"/>
              <a:gd name="connsiteY10" fmla="*/ 5634454 h 7350366"/>
              <a:gd name="connsiteX11" fmla="*/ 2452352 w 14173379"/>
              <a:gd name="connsiteY11" fmla="*/ 5280585 h 7350366"/>
              <a:gd name="connsiteX12" fmla="*/ 1649430 w 14173379"/>
              <a:gd name="connsiteY12" fmla="*/ 7350366 h 7350366"/>
              <a:gd name="connsiteX13" fmla="*/ 1424773 w 14173379"/>
              <a:gd name="connsiteY13" fmla="*/ 7350366 h 7350366"/>
              <a:gd name="connsiteX14" fmla="*/ 2296764 w 14173379"/>
              <a:gd name="connsiteY14" fmla="*/ 5102725 h 7350366"/>
              <a:gd name="connsiteX15" fmla="*/ 1338111 w 14173379"/>
              <a:gd name="connsiteY15" fmla="*/ 7350366 h 7350366"/>
              <a:gd name="connsiteX16" fmla="*/ 1125251 w 14173379"/>
              <a:gd name="connsiteY16" fmla="*/ 7350366 h 7350366"/>
              <a:gd name="connsiteX17" fmla="*/ 2100428 w 14173379"/>
              <a:gd name="connsiteY17" fmla="*/ 5063817 h 7350366"/>
              <a:gd name="connsiteX18" fmla="*/ 1022431 w 14173379"/>
              <a:gd name="connsiteY18" fmla="*/ 7316715 h 7350366"/>
              <a:gd name="connsiteX19" fmla="*/ 853878 w 14173379"/>
              <a:gd name="connsiteY19" fmla="*/ 7238902 h 7350366"/>
              <a:gd name="connsiteX20" fmla="*/ 1865195 w 14173379"/>
              <a:gd name="connsiteY20" fmla="*/ 5124956 h 7350366"/>
              <a:gd name="connsiteX21" fmla="*/ 787197 w 14173379"/>
              <a:gd name="connsiteY21" fmla="*/ 7083274 h 7350366"/>
              <a:gd name="connsiteX22" fmla="*/ 642723 w 14173379"/>
              <a:gd name="connsiteY22" fmla="*/ 6998049 h 7350366"/>
              <a:gd name="connsiteX23" fmla="*/ 1592918 w 14173379"/>
              <a:gd name="connsiteY23" fmla="*/ 5263911 h 7350366"/>
              <a:gd name="connsiteX24" fmla="*/ 559373 w 14173379"/>
              <a:gd name="connsiteY24" fmla="*/ 6847979 h 7350366"/>
              <a:gd name="connsiteX25" fmla="*/ 424160 w 14173379"/>
              <a:gd name="connsiteY25" fmla="*/ 6762754 h 7350366"/>
              <a:gd name="connsiteX26" fmla="*/ 1291003 w 14173379"/>
              <a:gd name="connsiteY26" fmla="*/ 5443623 h 7350366"/>
              <a:gd name="connsiteX27" fmla="*/ 324140 w 14173379"/>
              <a:gd name="connsiteY27" fmla="*/ 6618243 h 7350366"/>
              <a:gd name="connsiteX28" fmla="*/ 213006 w 14173379"/>
              <a:gd name="connsiteY28" fmla="*/ 6523754 h 7350366"/>
              <a:gd name="connsiteX29" fmla="*/ 955750 w 14173379"/>
              <a:gd name="connsiteY29" fmla="*/ 5623337 h 7350366"/>
              <a:gd name="connsiteX30" fmla="*/ 88907 w 14173379"/>
              <a:gd name="connsiteY30" fmla="*/ 6382949 h 7350366"/>
              <a:gd name="connsiteX31" fmla="*/ 0 w 14173379"/>
              <a:gd name="connsiteY31" fmla="*/ 6288460 h 7350366"/>
              <a:gd name="connsiteX32" fmla="*/ 2480135 w 14173379"/>
              <a:gd name="connsiteY32" fmla="*/ 4072616 h 7350366"/>
              <a:gd name="connsiteX33" fmla="*/ 2507919 w 14173379"/>
              <a:gd name="connsiteY33" fmla="*/ 4100407 h 7350366"/>
              <a:gd name="connsiteX34" fmla="*/ 2804276 w 14173379"/>
              <a:gd name="connsiteY34" fmla="*/ 3753950 h 7350366"/>
              <a:gd name="connsiteX35" fmla="*/ 2859841 w 14173379"/>
              <a:gd name="connsiteY35" fmla="*/ 3798415 h 7350366"/>
              <a:gd name="connsiteX36" fmla="*/ 3133972 w 14173379"/>
              <a:gd name="connsiteY36" fmla="*/ 3429726 h 7350366"/>
              <a:gd name="connsiteX37" fmla="*/ 3211765 w 14173379"/>
              <a:gd name="connsiteY37" fmla="*/ 3485307 h 7350366"/>
              <a:gd name="connsiteX38" fmla="*/ 3458113 w 14173379"/>
              <a:gd name="connsiteY38" fmla="*/ 3105502 h 7350366"/>
              <a:gd name="connsiteX39" fmla="*/ 3558132 w 14173379"/>
              <a:gd name="connsiteY39" fmla="*/ 3172199 h 7350366"/>
              <a:gd name="connsiteX40" fmla="*/ 3787808 w 14173379"/>
              <a:gd name="connsiteY40" fmla="*/ 2786835 h 7350366"/>
              <a:gd name="connsiteX41" fmla="*/ 3904499 w 14173379"/>
              <a:gd name="connsiteY41" fmla="*/ 2853532 h 7350366"/>
              <a:gd name="connsiteX42" fmla="*/ 4117507 w 14173379"/>
              <a:gd name="connsiteY42" fmla="*/ 2462611 h 7350366"/>
              <a:gd name="connsiteX43" fmla="*/ 4250867 w 14173379"/>
              <a:gd name="connsiteY43" fmla="*/ 2534866 h 7350366"/>
              <a:gd name="connsiteX44" fmla="*/ 4447203 w 14173379"/>
              <a:gd name="connsiteY44" fmla="*/ 2138385 h 7350366"/>
              <a:gd name="connsiteX45" fmla="*/ 4591677 w 14173379"/>
              <a:gd name="connsiteY45" fmla="*/ 2210642 h 7350366"/>
              <a:gd name="connsiteX46" fmla="*/ 4776899 w 14173379"/>
              <a:gd name="connsiteY46" fmla="*/ 1814162 h 7350366"/>
              <a:gd name="connsiteX47" fmla="*/ 4932486 w 14173379"/>
              <a:gd name="connsiteY47" fmla="*/ 1886417 h 7350366"/>
              <a:gd name="connsiteX48" fmla="*/ 5106596 w 14173379"/>
              <a:gd name="connsiteY48" fmla="*/ 1489937 h 7350366"/>
              <a:gd name="connsiteX49" fmla="*/ 5267740 w 14173379"/>
              <a:gd name="connsiteY49" fmla="*/ 1562193 h 7350366"/>
              <a:gd name="connsiteX50" fmla="*/ 5680616 w 14173379"/>
              <a:gd name="connsiteY50" fmla="*/ 492367 h 7350366"/>
              <a:gd name="connsiteX0" fmla="*/ 5680616 w 14173379"/>
              <a:gd name="connsiteY0" fmla="*/ 492367 h 7350366"/>
              <a:gd name="connsiteX1" fmla="*/ 8153579 w 14173379"/>
              <a:gd name="connsiteY1" fmla="*/ 492367 h 7350366"/>
              <a:gd name="connsiteX2" fmla="*/ 14173379 w 14173379"/>
              <a:gd name="connsiteY2" fmla="*/ 4563623 h 7350366"/>
              <a:gd name="connsiteX3" fmla="*/ 13668897 w 14173379"/>
              <a:gd name="connsiteY3" fmla="*/ 3845165 h 7350366"/>
              <a:gd name="connsiteX4" fmla="*/ 12456488 w 14173379"/>
              <a:gd name="connsiteY4" fmla="*/ 5522919 h 7350366"/>
              <a:gd name="connsiteX5" fmla="*/ 10820162 w 14173379"/>
              <a:gd name="connsiteY5" fmla="*/ 5554223 h 7350366"/>
              <a:gd name="connsiteX6" fmla="*/ 12779726 w 14173379"/>
              <a:gd name="connsiteY6" fmla="*/ 2669510 h 7350366"/>
              <a:gd name="connsiteX7" fmla="*/ 10888718 w 14173379"/>
              <a:gd name="connsiteY7" fmla="*/ 0 h 7350366"/>
              <a:gd name="connsiteX8" fmla="*/ 12684103 w 14173379"/>
              <a:gd name="connsiteY8" fmla="*/ 2509 h 7350366"/>
              <a:gd name="connsiteX9" fmla="*/ 13609768 w 14173379"/>
              <a:gd name="connsiteY9" fmla="*/ 1548280 h 7350366"/>
              <a:gd name="connsiteX10" fmla="*/ 2563485 w 14173379"/>
              <a:gd name="connsiteY10" fmla="*/ 5634454 h 7350366"/>
              <a:gd name="connsiteX11" fmla="*/ 2452352 w 14173379"/>
              <a:gd name="connsiteY11" fmla="*/ 5280585 h 7350366"/>
              <a:gd name="connsiteX12" fmla="*/ 1424773 w 14173379"/>
              <a:gd name="connsiteY12" fmla="*/ 7350366 h 7350366"/>
              <a:gd name="connsiteX13" fmla="*/ 2296764 w 14173379"/>
              <a:gd name="connsiteY13" fmla="*/ 5102725 h 7350366"/>
              <a:gd name="connsiteX14" fmla="*/ 1338111 w 14173379"/>
              <a:gd name="connsiteY14" fmla="*/ 7350366 h 7350366"/>
              <a:gd name="connsiteX15" fmla="*/ 1125251 w 14173379"/>
              <a:gd name="connsiteY15" fmla="*/ 7350366 h 7350366"/>
              <a:gd name="connsiteX16" fmla="*/ 2100428 w 14173379"/>
              <a:gd name="connsiteY16" fmla="*/ 5063817 h 7350366"/>
              <a:gd name="connsiteX17" fmla="*/ 1022431 w 14173379"/>
              <a:gd name="connsiteY17" fmla="*/ 7316715 h 7350366"/>
              <a:gd name="connsiteX18" fmla="*/ 853878 w 14173379"/>
              <a:gd name="connsiteY18" fmla="*/ 7238902 h 7350366"/>
              <a:gd name="connsiteX19" fmla="*/ 1865195 w 14173379"/>
              <a:gd name="connsiteY19" fmla="*/ 5124956 h 7350366"/>
              <a:gd name="connsiteX20" fmla="*/ 787197 w 14173379"/>
              <a:gd name="connsiteY20" fmla="*/ 7083274 h 7350366"/>
              <a:gd name="connsiteX21" fmla="*/ 642723 w 14173379"/>
              <a:gd name="connsiteY21" fmla="*/ 6998049 h 7350366"/>
              <a:gd name="connsiteX22" fmla="*/ 1592918 w 14173379"/>
              <a:gd name="connsiteY22" fmla="*/ 5263911 h 7350366"/>
              <a:gd name="connsiteX23" fmla="*/ 559373 w 14173379"/>
              <a:gd name="connsiteY23" fmla="*/ 6847979 h 7350366"/>
              <a:gd name="connsiteX24" fmla="*/ 424160 w 14173379"/>
              <a:gd name="connsiteY24" fmla="*/ 6762754 h 7350366"/>
              <a:gd name="connsiteX25" fmla="*/ 1291003 w 14173379"/>
              <a:gd name="connsiteY25" fmla="*/ 5443623 h 7350366"/>
              <a:gd name="connsiteX26" fmla="*/ 324140 w 14173379"/>
              <a:gd name="connsiteY26" fmla="*/ 6618243 h 7350366"/>
              <a:gd name="connsiteX27" fmla="*/ 213006 w 14173379"/>
              <a:gd name="connsiteY27" fmla="*/ 6523754 h 7350366"/>
              <a:gd name="connsiteX28" fmla="*/ 955750 w 14173379"/>
              <a:gd name="connsiteY28" fmla="*/ 5623337 h 7350366"/>
              <a:gd name="connsiteX29" fmla="*/ 88907 w 14173379"/>
              <a:gd name="connsiteY29" fmla="*/ 6382949 h 7350366"/>
              <a:gd name="connsiteX30" fmla="*/ 0 w 14173379"/>
              <a:gd name="connsiteY30" fmla="*/ 6288460 h 7350366"/>
              <a:gd name="connsiteX31" fmla="*/ 2480135 w 14173379"/>
              <a:gd name="connsiteY31" fmla="*/ 4072616 h 7350366"/>
              <a:gd name="connsiteX32" fmla="*/ 2507919 w 14173379"/>
              <a:gd name="connsiteY32" fmla="*/ 4100407 h 7350366"/>
              <a:gd name="connsiteX33" fmla="*/ 2804276 w 14173379"/>
              <a:gd name="connsiteY33" fmla="*/ 3753950 h 7350366"/>
              <a:gd name="connsiteX34" fmla="*/ 2859841 w 14173379"/>
              <a:gd name="connsiteY34" fmla="*/ 3798415 h 7350366"/>
              <a:gd name="connsiteX35" fmla="*/ 3133972 w 14173379"/>
              <a:gd name="connsiteY35" fmla="*/ 3429726 h 7350366"/>
              <a:gd name="connsiteX36" fmla="*/ 3211765 w 14173379"/>
              <a:gd name="connsiteY36" fmla="*/ 3485307 h 7350366"/>
              <a:gd name="connsiteX37" fmla="*/ 3458113 w 14173379"/>
              <a:gd name="connsiteY37" fmla="*/ 3105502 h 7350366"/>
              <a:gd name="connsiteX38" fmla="*/ 3558132 w 14173379"/>
              <a:gd name="connsiteY38" fmla="*/ 3172199 h 7350366"/>
              <a:gd name="connsiteX39" fmla="*/ 3787808 w 14173379"/>
              <a:gd name="connsiteY39" fmla="*/ 2786835 h 7350366"/>
              <a:gd name="connsiteX40" fmla="*/ 3904499 w 14173379"/>
              <a:gd name="connsiteY40" fmla="*/ 2853532 h 7350366"/>
              <a:gd name="connsiteX41" fmla="*/ 4117507 w 14173379"/>
              <a:gd name="connsiteY41" fmla="*/ 2462611 h 7350366"/>
              <a:gd name="connsiteX42" fmla="*/ 4250867 w 14173379"/>
              <a:gd name="connsiteY42" fmla="*/ 2534866 h 7350366"/>
              <a:gd name="connsiteX43" fmla="*/ 4447203 w 14173379"/>
              <a:gd name="connsiteY43" fmla="*/ 2138385 h 7350366"/>
              <a:gd name="connsiteX44" fmla="*/ 4591677 w 14173379"/>
              <a:gd name="connsiteY44" fmla="*/ 2210642 h 7350366"/>
              <a:gd name="connsiteX45" fmla="*/ 4776899 w 14173379"/>
              <a:gd name="connsiteY45" fmla="*/ 1814162 h 7350366"/>
              <a:gd name="connsiteX46" fmla="*/ 4932486 w 14173379"/>
              <a:gd name="connsiteY46" fmla="*/ 1886417 h 7350366"/>
              <a:gd name="connsiteX47" fmla="*/ 5106596 w 14173379"/>
              <a:gd name="connsiteY47" fmla="*/ 1489937 h 7350366"/>
              <a:gd name="connsiteX48" fmla="*/ 5267740 w 14173379"/>
              <a:gd name="connsiteY48" fmla="*/ 1562193 h 7350366"/>
              <a:gd name="connsiteX49" fmla="*/ 5680616 w 14173379"/>
              <a:gd name="connsiteY49" fmla="*/ 492367 h 7350366"/>
              <a:gd name="connsiteX0" fmla="*/ 5680616 w 14173379"/>
              <a:gd name="connsiteY0" fmla="*/ 492367 h 7350366"/>
              <a:gd name="connsiteX1" fmla="*/ 8153579 w 14173379"/>
              <a:gd name="connsiteY1" fmla="*/ 492367 h 7350366"/>
              <a:gd name="connsiteX2" fmla="*/ 14173379 w 14173379"/>
              <a:gd name="connsiteY2" fmla="*/ 4563623 h 7350366"/>
              <a:gd name="connsiteX3" fmla="*/ 13668897 w 14173379"/>
              <a:gd name="connsiteY3" fmla="*/ 3845165 h 7350366"/>
              <a:gd name="connsiteX4" fmla="*/ 12456488 w 14173379"/>
              <a:gd name="connsiteY4" fmla="*/ 5522919 h 7350366"/>
              <a:gd name="connsiteX5" fmla="*/ 10820162 w 14173379"/>
              <a:gd name="connsiteY5" fmla="*/ 5554223 h 7350366"/>
              <a:gd name="connsiteX6" fmla="*/ 12779726 w 14173379"/>
              <a:gd name="connsiteY6" fmla="*/ 2669510 h 7350366"/>
              <a:gd name="connsiteX7" fmla="*/ 10888718 w 14173379"/>
              <a:gd name="connsiteY7" fmla="*/ 0 h 7350366"/>
              <a:gd name="connsiteX8" fmla="*/ 12684103 w 14173379"/>
              <a:gd name="connsiteY8" fmla="*/ 2509 h 7350366"/>
              <a:gd name="connsiteX9" fmla="*/ 13609768 w 14173379"/>
              <a:gd name="connsiteY9" fmla="*/ 1548280 h 7350366"/>
              <a:gd name="connsiteX10" fmla="*/ 2563485 w 14173379"/>
              <a:gd name="connsiteY10" fmla="*/ 5634454 h 7350366"/>
              <a:gd name="connsiteX11" fmla="*/ 2452352 w 14173379"/>
              <a:gd name="connsiteY11" fmla="*/ 5280585 h 7350366"/>
              <a:gd name="connsiteX12" fmla="*/ 2296764 w 14173379"/>
              <a:gd name="connsiteY12" fmla="*/ 5102725 h 7350366"/>
              <a:gd name="connsiteX13" fmla="*/ 1338111 w 14173379"/>
              <a:gd name="connsiteY13" fmla="*/ 7350366 h 7350366"/>
              <a:gd name="connsiteX14" fmla="*/ 1125251 w 14173379"/>
              <a:gd name="connsiteY14" fmla="*/ 7350366 h 7350366"/>
              <a:gd name="connsiteX15" fmla="*/ 2100428 w 14173379"/>
              <a:gd name="connsiteY15" fmla="*/ 5063817 h 7350366"/>
              <a:gd name="connsiteX16" fmla="*/ 1022431 w 14173379"/>
              <a:gd name="connsiteY16" fmla="*/ 7316715 h 7350366"/>
              <a:gd name="connsiteX17" fmla="*/ 853878 w 14173379"/>
              <a:gd name="connsiteY17" fmla="*/ 7238902 h 7350366"/>
              <a:gd name="connsiteX18" fmla="*/ 1865195 w 14173379"/>
              <a:gd name="connsiteY18" fmla="*/ 5124956 h 7350366"/>
              <a:gd name="connsiteX19" fmla="*/ 787197 w 14173379"/>
              <a:gd name="connsiteY19" fmla="*/ 7083274 h 7350366"/>
              <a:gd name="connsiteX20" fmla="*/ 642723 w 14173379"/>
              <a:gd name="connsiteY20" fmla="*/ 6998049 h 7350366"/>
              <a:gd name="connsiteX21" fmla="*/ 1592918 w 14173379"/>
              <a:gd name="connsiteY21" fmla="*/ 5263911 h 7350366"/>
              <a:gd name="connsiteX22" fmla="*/ 559373 w 14173379"/>
              <a:gd name="connsiteY22" fmla="*/ 6847979 h 7350366"/>
              <a:gd name="connsiteX23" fmla="*/ 424160 w 14173379"/>
              <a:gd name="connsiteY23" fmla="*/ 6762754 h 7350366"/>
              <a:gd name="connsiteX24" fmla="*/ 1291003 w 14173379"/>
              <a:gd name="connsiteY24" fmla="*/ 5443623 h 7350366"/>
              <a:gd name="connsiteX25" fmla="*/ 324140 w 14173379"/>
              <a:gd name="connsiteY25" fmla="*/ 6618243 h 7350366"/>
              <a:gd name="connsiteX26" fmla="*/ 213006 w 14173379"/>
              <a:gd name="connsiteY26" fmla="*/ 6523754 h 7350366"/>
              <a:gd name="connsiteX27" fmla="*/ 955750 w 14173379"/>
              <a:gd name="connsiteY27" fmla="*/ 5623337 h 7350366"/>
              <a:gd name="connsiteX28" fmla="*/ 88907 w 14173379"/>
              <a:gd name="connsiteY28" fmla="*/ 6382949 h 7350366"/>
              <a:gd name="connsiteX29" fmla="*/ 0 w 14173379"/>
              <a:gd name="connsiteY29" fmla="*/ 6288460 h 7350366"/>
              <a:gd name="connsiteX30" fmla="*/ 2480135 w 14173379"/>
              <a:gd name="connsiteY30" fmla="*/ 4072616 h 7350366"/>
              <a:gd name="connsiteX31" fmla="*/ 2507919 w 14173379"/>
              <a:gd name="connsiteY31" fmla="*/ 4100407 h 7350366"/>
              <a:gd name="connsiteX32" fmla="*/ 2804276 w 14173379"/>
              <a:gd name="connsiteY32" fmla="*/ 3753950 h 7350366"/>
              <a:gd name="connsiteX33" fmla="*/ 2859841 w 14173379"/>
              <a:gd name="connsiteY33" fmla="*/ 3798415 h 7350366"/>
              <a:gd name="connsiteX34" fmla="*/ 3133972 w 14173379"/>
              <a:gd name="connsiteY34" fmla="*/ 3429726 h 7350366"/>
              <a:gd name="connsiteX35" fmla="*/ 3211765 w 14173379"/>
              <a:gd name="connsiteY35" fmla="*/ 3485307 h 7350366"/>
              <a:gd name="connsiteX36" fmla="*/ 3458113 w 14173379"/>
              <a:gd name="connsiteY36" fmla="*/ 3105502 h 7350366"/>
              <a:gd name="connsiteX37" fmla="*/ 3558132 w 14173379"/>
              <a:gd name="connsiteY37" fmla="*/ 3172199 h 7350366"/>
              <a:gd name="connsiteX38" fmla="*/ 3787808 w 14173379"/>
              <a:gd name="connsiteY38" fmla="*/ 2786835 h 7350366"/>
              <a:gd name="connsiteX39" fmla="*/ 3904499 w 14173379"/>
              <a:gd name="connsiteY39" fmla="*/ 2853532 h 7350366"/>
              <a:gd name="connsiteX40" fmla="*/ 4117507 w 14173379"/>
              <a:gd name="connsiteY40" fmla="*/ 2462611 h 7350366"/>
              <a:gd name="connsiteX41" fmla="*/ 4250867 w 14173379"/>
              <a:gd name="connsiteY41" fmla="*/ 2534866 h 7350366"/>
              <a:gd name="connsiteX42" fmla="*/ 4447203 w 14173379"/>
              <a:gd name="connsiteY42" fmla="*/ 2138385 h 7350366"/>
              <a:gd name="connsiteX43" fmla="*/ 4591677 w 14173379"/>
              <a:gd name="connsiteY43" fmla="*/ 2210642 h 7350366"/>
              <a:gd name="connsiteX44" fmla="*/ 4776899 w 14173379"/>
              <a:gd name="connsiteY44" fmla="*/ 1814162 h 7350366"/>
              <a:gd name="connsiteX45" fmla="*/ 4932486 w 14173379"/>
              <a:gd name="connsiteY45" fmla="*/ 1886417 h 7350366"/>
              <a:gd name="connsiteX46" fmla="*/ 5106596 w 14173379"/>
              <a:gd name="connsiteY46" fmla="*/ 1489937 h 7350366"/>
              <a:gd name="connsiteX47" fmla="*/ 5267740 w 14173379"/>
              <a:gd name="connsiteY47" fmla="*/ 1562193 h 7350366"/>
              <a:gd name="connsiteX48" fmla="*/ 5680616 w 14173379"/>
              <a:gd name="connsiteY48" fmla="*/ 492367 h 7350366"/>
              <a:gd name="connsiteX0" fmla="*/ 5680616 w 14173379"/>
              <a:gd name="connsiteY0" fmla="*/ 492367 h 7350366"/>
              <a:gd name="connsiteX1" fmla="*/ 8153579 w 14173379"/>
              <a:gd name="connsiteY1" fmla="*/ 492367 h 7350366"/>
              <a:gd name="connsiteX2" fmla="*/ 14173379 w 14173379"/>
              <a:gd name="connsiteY2" fmla="*/ 4563623 h 7350366"/>
              <a:gd name="connsiteX3" fmla="*/ 13668897 w 14173379"/>
              <a:gd name="connsiteY3" fmla="*/ 3845165 h 7350366"/>
              <a:gd name="connsiteX4" fmla="*/ 12456488 w 14173379"/>
              <a:gd name="connsiteY4" fmla="*/ 5522919 h 7350366"/>
              <a:gd name="connsiteX5" fmla="*/ 10820162 w 14173379"/>
              <a:gd name="connsiteY5" fmla="*/ 5554223 h 7350366"/>
              <a:gd name="connsiteX6" fmla="*/ 12779726 w 14173379"/>
              <a:gd name="connsiteY6" fmla="*/ 2669510 h 7350366"/>
              <a:gd name="connsiteX7" fmla="*/ 10888718 w 14173379"/>
              <a:gd name="connsiteY7" fmla="*/ 0 h 7350366"/>
              <a:gd name="connsiteX8" fmla="*/ 12684103 w 14173379"/>
              <a:gd name="connsiteY8" fmla="*/ 2509 h 7350366"/>
              <a:gd name="connsiteX9" fmla="*/ 13609768 w 14173379"/>
              <a:gd name="connsiteY9" fmla="*/ 1548280 h 7350366"/>
              <a:gd name="connsiteX10" fmla="*/ 2563485 w 14173379"/>
              <a:gd name="connsiteY10" fmla="*/ 5634454 h 7350366"/>
              <a:gd name="connsiteX11" fmla="*/ 2452352 w 14173379"/>
              <a:gd name="connsiteY11" fmla="*/ 5280585 h 7350366"/>
              <a:gd name="connsiteX12" fmla="*/ 2296764 w 14173379"/>
              <a:gd name="connsiteY12" fmla="*/ 5102725 h 7350366"/>
              <a:gd name="connsiteX13" fmla="*/ 1125251 w 14173379"/>
              <a:gd name="connsiteY13" fmla="*/ 7350366 h 7350366"/>
              <a:gd name="connsiteX14" fmla="*/ 2100428 w 14173379"/>
              <a:gd name="connsiteY14" fmla="*/ 5063817 h 7350366"/>
              <a:gd name="connsiteX15" fmla="*/ 1022431 w 14173379"/>
              <a:gd name="connsiteY15" fmla="*/ 7316715 h 7350366"/>
              <a:gd name="connsiteX16" fmla="*/ 853878 w 14173379"/>
              <a:gd name="connsiteY16" fmla="*/ 7238902 h 7350366"/>
              <a:gd name="connsiteX17" fmla="*/ 1865195 w 14173379"/>
              <a:gd name="connsiteY17" fmla="*/ 5124956 h 7350366"/>
              <a:gd name="connsiteX18" fmla="*/ 787197 w 14173379"/>
              <a:gd name="connsiteY18" fmla="*/ 7083274 h 7350366"/>
              <a:gd name="connsiteX19" fmla="*/ 642723 w 14173379"/>
              <a:gd name="connsiteY19" fmla="*/ 6998049 h 7350366"/>
              <a:gd name="connsiteX20" fmla="*/ 1592918 w 14173379"/>
              <a:gd name="connsiteY20" fmla="*/ 5263911 h 7350366"/>
              <a:gd name="connsiteX21" fmla="*/ 559373 w 14173379"/>
              <a:gd name="connsiteY21" fmla="*/ 6847979 h 7350366"/>
              <a:gd name="connsiteX22" fmla="*/ 424160 w 14173379"/>
              <a:gd name="connsiteY22" fmla="*/ 6762754 h 7350366"/>
              <a:gd name="connsiteX23" fmla="*/ 1291003 w 14173379"/>
              <a:gd name="connsiteY23" fmla="*/ 5443623 h 7350366"/>
              <a:gd name="connsiteX24" fmla="*/ 324140 w 14173379"/>
              <a:gd name="connsiteY24" fmla="*/ 6618243 h 7350366"/>
              <a:gd name="connsiteX25" fmla="*/ 213006 w 14173379"/>
              <a:gd name="connsiteY25" fmla="*/ 6523754 h 7350366"/>
              <a:gd name="connsiteX26" fmla="*/ 955750 w 14173379"/>
              <a:gd name="connsiteY26" fmla="*/ 5623337 h 7350366"/>
              <a:gd name="connsiteX27" fmla="*/ 88907 w 14173379"/>
              <a:gd name="connsiteY27" fmla="*/ 6382949 h 7350366"/>
              <a:gd name="connsiteX28" fmla="*/ 0 w 14173379"/>
              <a:gd name="connsiteY28" fmla="*/ 6288460 h 7350366"/>
              <a:gd name="connsiteX29" fmla="*/ 2480135 w 14173379"/>
              <a:gd name="connsiteY29" fmla="*/ 4072616 h 7350366"/>
              <a:gd name="connsiteX30" fmla="*/ 2507919 w 14173379"/>
              <a:gd name="connsiteY30" fmla="*/ 4100407 h 7350366"/>
              <a:gd name="connsiteX31" fmla="*/ 2804276 w 14173379"/>
              <a:gd name="connsiteY31" fmla="*/ 3753950 h 7350366"/>
              <a:gd name="connsiteX32" fmla="*/ 2859841 w 14173379"/>
              <a:gd name="connsiteY32" fmla="*/ 3798415 h 7350366"/>
              <a:gd name="connsiteX33" fmla="*/ 3133972 w 14173379"/>
              <a:gd name="connsiteY33" fmla="*/ 3429726 h 7350366"/>
              <a:gd name="connsiteX34" fmla="*/ 3211765 w 14173379"/>
              <a:gd name="connsiteY34" fmla="*/ 3485307 h 7350366"/>
              <a:gd name="connsiteX35" fmla="*/ 3458113 w 14173379"/>
              <a:gd name="connsiteY35" fmla="*/ 3105502 h 7350366"/>
              <a:gd name="connsiteX36" fmla="*/ 3558132 w 14173379"/>
              <a:gd name="connsiteY36" fmla="*/ 3172199 h 7350366"/>
              <a:gd name="connsiteX37" fmla="*/ 3787808 w 14173379"/>
              <a:gd name="connsiteY37" fmla="*/ 2786835 h 7350366"/>
              <a:gd name="connsiteX38" fmla="*/ 3904499 w 14173379"/>
              <a:gd name="connsiteY38" fmla="*/ 2853532 h 7350366"/>
              <a:gd name="connsiteX39" fmla="*/ 4117507 w 14173379"/>
              <a:gd name="connsiteY39" fmla="*/ 2462611 h 7350366"/>
              <a:gd name="connsiteX40" fmla="*/ 4250867 w 14173379"/>
              <a:gd name="connsiteY40" fmla="*/ 2534866 h 7350366"/>
              <a:gd name="connsiteX41" fmla="*/ 4447203 w 14173379"/>
              <a:gd name="connsiteY41" fmla="*/ 2138385 h 7350366"/>
              <a:gd name="connsiteX42" fmla="*/ 4591677 w 14173379"/>
              <a:gd name="connsiteY42" fmla="*/ 2210642 h 7350366"/>
              <a:gd name="connsiteX43" fmla="*/ 4776899 w 14173379"/>
              <a:gd name="connsiteY43" fmla="*/ 1814162 h 7350366"/>
              <a:gd name="connsiteX44" fmla="*/ 4932486 w 14173379"/>
              <a:gd name="connsiteY44" fmla="*/ 1886417 h 7350366"/>
              <a:gd name="connsiteX45" fmla="*/ 5106596 w 14173379"/>
              <a:gd name="connsiteY45" fmla="*/ 1489937 h 7350366"/>
              <a:gd name="connsiteX46" fmla="*/ 5267740 w 14173379"/>
              <a:gd name="connsiteY46" fmla="*/ 1562193 h 7350366"/>
              <a:gd name="connsiteX47" fmla="*/ 5680616 w 14173379"/>
              <a:gd name="connsiteY47" fmla="*/ 492367 h 7350366"/>
              <a:gd name="connsiteX0" fmla="*/ 5680616 w 14173379"/>
              <a:gd name="connsiteY0" fmla="*/ 492367 h 7316715"/>
              <a:gd name="connsiteX1" fmla="*/ 8153579 w 14173379"/>
              <a:gd name="connsiteY1" fmla="*/ 492367 h 7316715"/>
              <a:gd name="connsiteX2" fmla="*/ 14173379 w 14173379"/>
              <a:gd name="connsiteY2" fmla="*/ 4563623 h 7316715"/>
              <a:gd name="connsiteX3" fmla="*/ 13668897 w 14173379"/>
              <a:gd name="connsiteY3" fmla="*/ 3845165 h 7316715"/>
              <a:gd name="connsiteX4" fmla="*/ 12456488 w 14173379"/>
              <a:gd name="connsiteY4" fmla="*/ 5522919 h 7316715"/>
              <a:gd name="connsiteX5" fmla="*/ 10820162 w 14173379"/>
              <a:gd name="connsiteY5" fmla="*/ 5554223 h 7316715"/>
              <a:gd name="connsiteX6" fmla="*/ 12779726 w 14173379"/>
              <a:gd name="connsiteY6" fmla="*/ 2669510 h 7316715"/>
              <a:gd name="connsiteX7" fmla="*/ 10888718 w 14173379"/>
              <a:gd name="connsiteY7" fmla="*/ 0 h 7316715"/>
              <a:gd name="connsiteX8" fmla="*/ 12684103 w 14173379"/>
              <a:gd name="connsiteY8" fmla="*/ 2509 h 7316715"/>
              <a:gd name="connsiteX9" fmla="*/ 13609768 w 14173379"/>
              <a:gd name="connsiteY9" fmla="*/ 1548280 h 7316715"/>
              <a:gd name="connsiteX10" fmla="*/ 2563485 w 14173379"/>
              <a:gd name="connsiteY10" fmla="*/ 5634454 h 7316715"/>
              <a:gd name="connsiteX11" fmla="*/ 2452352 w 14173379"/>
              <a:gd name="connsiteY11" fmla="*/ 5280585 h 7316715"/>
              <a:gd name="connsiteX12" fmla="*/ 2296764 w 14173379"/>
              <a:gd name="connsiteY12" fmla="*/ 5102725 h 7316715"/>
              <a:gd name="connsiteX13" fmla="*/ 2100428 w 14173379"/>
              <a:gd name="connsiteY13" fmla="*/ 5063817 h 7316715"/>
              <a:gd name="connsiteX14" fmla="*/ 1022431 w 14173379"/>
              <a:gd name="connsiteY14" fmla="*/ 7316715 h 7316715"/>
              <a:gd name="connsiteX15" fmla="*/ 853878 w 14173379"/>
              <a:gd name="connsiteY15" fmla="*/ 7238902 h 7316715"/>
              <a:gd name="connsiteX16" fmla="*/ 1865195 w 14173379"/>
              <a:gd name="connsiteY16" fmla="*/ 5124956 h 7316715"/>
              <a:gd name="connsiteX17" fmla="*/ 787197 w 14173379"/>
              <a:gd name="connsiteY17" fmla="*/ 7083274 h 7316715"/>
              <a:gd name="connsiteX18" fmla="*/ 642723 w 14173379"/>
              <a:gd name="connsiteY18" fmla="*/ 6998049 h 7316715"/>
              <a:gd name="connsiteX19" fmla="*/ 1592918 w 14173379"/>
              <a:gd name="connsiteY19" fmla="*/ 5263911 h 7316715"/>
              <a:gd name="connsiteX20" fmla="*/ 559373 w 14173379"/>
              <a:gd name="connsiteY20" fmla="*/ 6847979 h 7316715"/>
              <a:gd name="connsiteX21" fmla="*/ 424160 w 14173379"/>
              <a:gd name="connsiteY21" fmla="*/ 6762754 h 7316715"/>
              <a:gd name="connsiteX22" fmla="*/ 1291003 w 14173379"/>
              <a:gd name="connsiteY22" fmla="*/ 5443623 h 7316715"/>
              <a:gd name="connsiteX23" fmla="*/ 324140 w 14173379"/>
              <a:gd name="connsiteY23" fmla="*/ 6618243 h 7316715"/>
              <a:gd name="connsiteX24" fmla="*/ 213006 w 14173379"/>
              <a:gd name="connsiteY24" fmla="*/ 6523754 h 7316715"/>
              <a:gd name="connsiteX25" fmla="*/ 955750 w 14173379"/>
              <a:gd name="connsiteY25" fmla="*/ 5623337 h 7316715"/>
              <a:gd name="connsiteX26" fmla="*/ 88907 w 14173379"/>
              <a:gd name="connsiteY26" fmla="*/ 6382949 h 7316715"/>
              <a:gd name="connsiteX27" fmla="*/ 0 w 14173379"/>
              <a:gd name="connsiteY27" fmla="*/ 6288460 h 7316715"/>
              <a:gd name="connsiteX28" fmla="*/ 2480135 w 14173379"/>
              <a:gd name="connsiteY28" fmla="*/ 4072616 h 7316715"/>
              <a:gd name="connsiteX29" fmla="*/ 2507919 w 14173379"/>
              <a:gd name="connsiteY29" fmla="*/ 4100407 h 7316715"/>
              <a:gd name="connsiteX30" fmla="*/ 2804276 w 14173379"/>
              <a:gd name="connsiteY30" fmla="*/ 3753950 h 7316715"/>
              <a:gd name="connsiteX31" fmla="*/ 2859841 w 14173379"/>
              <a:gd name="connsiteY31" fmla="*/ 3798415 h 7316715"/>
              <a:gd name="connsiteX32" fmla="*/ 3133972 w 14173379"/>
              <a:gd name="connsiteY32" fmla="*/ 3429726 h 7316715"/>
              <a:gd name="connsiteX33" fmla="*/ 3211765 w 14173379"/>
              <a:gd name="connsiteY33" fmla="*/ 3485307 h 7316715"/>
              <a:gd name="connsiteX34" fmla="*/ 3458113 w 14173379"/>
              <a:gd name="connsiteY34" fmla="*/ 3105502 h 7316715"/>
              <a:gd name="connsiteX35" fmla="*/ 3558132 w 14173379"/>
              <a:gd name="connsiteY35" fmla="*/ 3172199 h 7316715"/>
              <a:gd name="connsiteX36" fmla="*/ 3787808 w 14173379"/>
              <a:gd name="connsiteY36" fmla="*/ 2786835 h 7316715"/>
              <a:gd name="connsiteX37" fmla="*/ 3904499 w 14173379"/>
              <a:gd name="connsiteY37" fmla="*/ 2853532 h 7316715"/>
              <a:gd name="connsiteX38" fmla="*/ 4117507 w 14173379"/>
              <a:gd name="connsiteY38" fmla="*/ 2462611 h 7316715"/>
              <a:gd name="connsiteX39" fmla="*/ 4250867 w 14173379"/>
              <a:gd name="connsiteY39" fmla="*/ 2534866 h 7316715"/>
              <a:gd name="connsiteX40" fmla="*/ 4447203 w 14173379"/>
              <a:gd name="connsiteY40" fmla="*/ 2138385 h 7316715"/>
              <a:gd name="connsiteX41" fmla="*/ 4591677 w 14173379"/>
              <a:gd name="connsiteY41" fmla="*/ 2210642 h 7316715"/>
              <a:gd name="connsiteX42" fmla="*/ 4776899 w 14173379"/>
              <a:gd name="connsiteY42" fmla="*/ 1814162 h 7316715"/>
              <a:gd name="connsiteX43" fmla="*/ 4932486 w 14173379"/>
              <a:gd name="connsiteY43" fmla="*/ 1886417 h 7316715"/>
              <a:gd name="connsiteX44" fmla="*/ 5106596 w 14173379"/>
              <a:gd name="connsiteY44" fmla="*/ 1489937 h 7316715"/>
              <a:gd name="connsiteX45" fmla="*/ 5267740 w 14173379"/>
              <a:gd name="connsiteY45" fmla="*/ 1562193 h 7316715"/>
              <a:gd name="connsiteX46" fmla="*/ 5680616 w 14173379"/>
              <a:gd name="connsiteY46" fmla="*/ 492367 h 7316715"/>
              <a:gd name="connsiteX0" fmla="*/ 5680616 w 14173379"/>
              <a:gd name="connsiteY0" fmla="*/ 492367 h 7238902"/>
              <a:gd name="connsiteX1" fmla="*/ 8153579 w 14173379"/>
              <a:gd name="connsiteY1" fmla="*/ 492367 h 7238902"/>
              <a:gd name="connsiteX2" fmla="*/ 14173379 w 14173379"/>
              <a:gd name="connsiteY2" fmla="*/ 4563623 h 7238902"/>
              <a:gd name="connsiteX3" fmla="*/ 13668897 w 14173379"/>
              <a:gd name="connsiteY3" fmla="*/ 3845165 h 7238902"/>
              <a:gd name="connsiteX4" fmla="*/ 12456488 w 14173379"/>
              <a:gd name="connsiteY4" fmla="*/ 5522919 h 7238902"/>
              <a:gd name="connsiteX5" fmla="*/ 10820162 w 14173379"/>
              <a:gd name="connsiteY5" fmla="*/ 5554223 h 7238902"/>
              <a:gd name="connsiteX6" fmla="*/ 12779726 w 14173379"/>
              <a:gd name="connsiteY6" fmla="*/ 2669510 h 7238902"/>
              <a:gd name="connsiteX7" fmla="*/ 10888718 w 14173379"/>
              <a:gd name="connsiteY7" fmla="*/ 0 h 7238902"/>
              <a:gd name="connsiteX8" fmla="*/ 12684103 w 14173379"/>
              <a:gd name="connsiteY8" fmla="*/ 2509 h 7238902"/>
              <a:gd name="connsiteX9" fmla="*/ 13609768 w 14173379"/>
              <a:gd name="connsiteY9" fmla="*/ 1548280 h 7238902"/>
              <a:gd name="connsiteX10" fmla="*/ 2563485 w 14173379"/>
              <a:gd name="connsiteY10" fmla="*/ 5634454 h 7238902"/>
              <a:gd name="connsiteX11" fmla="*/ 2452352 w 14173379"/>
              <a:gd name="connsiteY11" fmla="*/ 5280585 h 7238902"/>
              <a:gd name="connsiteX12" fmla="*/ 2296764 w 14173379"/>
              <a:gd name="connsiteY12" fmla="*/ 5102725 h 7238902"/>
              <a:gd name="connsiteX13" fmla="*/ 2100428 w 14173379"/>
              <a:gd name="connsiteY13" fmla="*/ 5063817 h 7238902"/>
              <a:gd name="connsiteX14" fmla="*/ 853878 w 14173379"/>
              <a:gd name="connsiteY14" fmla="*/ 7238902 h 7238902"/>
              <a:gd name="connsiteX15" fmla="*/ 1865195 w 14173379"/>
              <a:gd name="connsiteY15" fmla="*/ 5124956 h 7238902"/>
              <a:gd name="connsiteX16" fmla="*/ 787197 w 14173379"/>
              <a:gd name="connsiteY16" fmla="*/ 7083274 h 7238902"/>
              <a:gd name="connsiteX17" fmla="*/ 642723 w 14173379"/>
              <a:gd name="connsiteY17" fmla="*/ 6998049 h 7238902"/>
              <a:gd name="connsiteX18" fmla="*/ 1592918 w 14173379"/>
              <a:gd name="connsiteY18" fmla="*/ 5263911 h 7238902"/>
              <a:gd name="connsiteX19" fmla="*/ 559373 w 14173379"/>
              <a:gd name="connsiteY19" fmla="*/ 6847979 h 7238902"/>
              <a:gd name="connsiteX20" fmla="*/ 424160 w 14173379"/>
              <a:gd name="connsiteY20" fmla="*/ 6762754 h 7238902"/>
              <a:gd name="connsiteX21" fmla="*/ 1291003 w 14173379"/>
              <a:gd name="connsiteY21" fmla="*/ 5443623 h 7238902"/>
              <a:gd name="connsiteX22" fmla="*/ 324140 w 14173379"/>
              <a:gd name="connsiteY22" fmla="*/ 6618243 h 7238902"/>
              <a:gd name="connsiteX23" fmla="*/ 213006 w 14173379"/>
              <a:gd name="connsiteY23" fmla="*/ 6523754 h 7238902"/>
              <a:gd name="connsiteX24" fmla="*/ 955750 w 14173379"/>
              <a:gd name="connsiteY24" fmla="*/ 5623337 h 7238902"/>
              <a:gd name="connsiteX25" fmla="*/ 88907 w 14173379"/>
              <a:gd name="connsiteY25" fmla="*/ 6382949 h 7238902"/>
              <a:gd name="connsiteX26" fmla="*/ 0 w 14173379"/>
              <a:gd name="connsiteY26" fmla="*/ 6288460 h 7238902"/>
              <a:gd name="connsiteX27" fmla="*/ 2480135 w 14173379"/>
              <a:gd name="connsiteY27" fmla="*/ 4072616 h 7238902"/>
              <a:gd name="connsiteX28" fmla="*/ 2507919 w 14173379"/>
              <a:gd name="connsiteY28" fmla="*/ 4100407 h 7238902"/>
              <a:gd name="connsiteX29" fmla="*/ 2804276 w 14173379"/>
              <a:gd name="connsiteY29" fmla="*/ 3753950 h 7238902"/>
              <a:gd name="connsiteX30" fmla="*/ 2859841 w 14173379"/>
              <a:gd name="connsiteY30" fmla="*/ 3798415 h 7238902"/>
              <a:gd name="connsiteX31" fmla="*/ 3133972 w 14173379"/>
              <a:gd name="connsiteY31" fmla="*/ 3429726 h 7238902"/>
              <a:gd name="connsiteX32" fmla="*/ 3211765 w 14173379"/>
              <a:gd name="connsiteY32" fmla="*/ 3485307 h 7238902"/>
              <a:gd name="connsiteX33" fmla="*/ 3458113 w 14173379"/>
              <a:gd name="connsiteY33" fmla="*/ 3105502 h 7238902"/>
              <a:gd name="connsiteX34" fmla="*/ 3558132 w 14173379"/>
              <a:gd name="connsiteY34" fmla="*/ 3172199 h 7238902"/>
              <a:gd name="connsiteX35" fmla="*/ 3787808 w 14173379"/>
              <a:gd name="connsiteY35" fmla="*/ 2786835 h 7238902"/>
              <a:gd name="connsiteX36" fmla="*/ 3904499 w 14173379"/>
              <a:gd name="connsiteY36" fmla="*/ 2853532 h 7238902"/>
              <a:gd name="connsiteX37" fmla="*/ 4117507 w 14173379"/>
              <a:gd name="connsiteY37" fmla="*/ 2462611 h 7238902"/>
              <a:gd name="connsiteX38" fmla="*/ 4250867 w 14173379"/>
              <a:gd name="connsiteY38" fmla="*/ 2534866 h 7238902"/>
              <a:gd name="connsiteX39" fmla="*/ 4447203 w 14173379"/>
              <a:gd name="connsiteY39" fmla="*/ 2138385 h 7238902"/>
              <a:gd name="connsiteX40" fmla="*/ 4591677 w 14173379"/>
              <a:gd name="connsiteY40" fmla="*/ 2210642 h 7238902"/>
              <a:gd name="connsiteX41" fmla="*/ 4776899 w 14173379"/>
              <a:gd name="connsiteY41" fmla="*/ 1814162 h 7238902"/>
              <a:gd name="connsiteX42" fmla="*/ 4932486 w 14173379"/>
              <a:gd name="connsiteY42" fmla="*/ 1886417 h 7238902"/>
              <a:gd name="connsiteX43" fmla="*/ 5106596 w 14173379"/>
              <a:gd name="connsiteY43" fmla="*/ 1489937 h 7238902"/>
              <a:gd name="connsiteX44" fmla="*/ 5267740 w 14173379"/>
              <a:gd name="connsiteY44" fmla="*/ 1562193 h 7238902"/>
              <a:gd name="connsiteX45" fmla="*/ 5680616 w 14173379"/>
              <a:gd name="connsiteY45" fmla="*/ 492367 h 7238902"/>
              <a:gd name="connsiteX0" fmla="*/ 5680616 w 14173379"/>
              <a:gd name="connsiteY0" fmla="*/ 492367 h 7083274"/>
              <a:gd name="connsiteX1" fmla="*/ 8153579 w 14173379"/>
              <a:gd name="connsiteY1" fmla="*/ 492367 h 7083274"/>
              <a:gd name="connsiteX2" fmla="*/ 14173379 w 14173379"/>
              <a:gd name="connsiteY2" fmla="*/ 4563623 h 7083274"/>
              <a:gd name="connsiteX3" fmla="*/ 13668897 w 14173379"/>
              <a:gd name="connsiteY3" fmla="*/ 3845165 h 7083274"/>
              <a:gd name="connsiteX4" fmla="*/ 12456488 w 14173379"/>
              <a:gd name="connsiteY4" fmla="*/ 5522919 h 7083274"/>
              <a:gd name="connsiteX5" fmla="*/ 10820162 w 14173379"/>
              <a:gd name="connsiteY5" fmla="*/ 5554223 h 7083274"/>
              <a:gd name="connsiteX6" fmla="*/ 12779726 w 14173379"/>
              <a:gd name="connsiteY6" fmla="*/ 2669510 h 7083274"/>
              <a:gd name="connsiteX7" fmla="*/ 10888718 w 14173379"/>
              <a:gd name="connsiteY7" fmla="*/ 0 h 7083274"/>
              <a:gd name="connsiteX8" fmla="*/ 12684103 w 14173379"/>
              <a:gd name="connsiteY8" fmla="*/ 2509 h 7083274"/>
              <a:gd name="connsiteX9" fmla="*/ 13609768 w 14173379"/>
              <a:gd name="connsiteY9" fmla="*/ 1548280 h 7083274"/>
              <a:gd name="connsiteX10" fmla="*/ 2563485 w 14173379"/>
              <a:gd name="connsiteY10" fmla="*/ 5634454 h 7083274"/>
              <a:gd name="connsiteX11" fmla="*/ 2452352 w 14173379"/>
              <a:gd name="connsiteY11" fmla="*/ 5280585 h 7083274"/>
              <a:gd name="connsiteX12" fmla="*/ 2296764 w 14173379"/>
              <a:gd name="connsiteY12" fmla="*/ 5102725 h 7083274"/>
              <a:gd name="connsiteX13" fmla="*/ 2100428 w 14173379"/>
              <a:gd name="connsiteY13" fmla="*/ 5063817 h 7083274"/>
              <a:gd name="connsiteX14" fmla="*/ 1865195 w 14173379"/>
              <a:gd name="connsiteY14" fmla="*/ 5124956 h 7083274"/>
              <a:gd name="connsiteX15" fmla="*/ 787197 w 14173379"/>
              <a:gd name="connsiteY15" fmla="*/ 7083274 h 7083274"/>
              <a:gd name="connsiteX16" fmla="*/ 642723 w 14173379"/>
              <a:gd name="connsiteY16" fmla="*/ 6998049 h 7083274"/>
              <a:gd name="connsiteX17" fmla="*/ 1592918 w 14173379"/>
              <a:gd name="connsiteY17" fmla="*/ 5263911 h 7083274"/>
              <a:gd name="connsiteX18" fmla="*/ 559373 w 14173379"/>
              <a:gd name="connsiteY18" fmla="*/ 6847979 h 7083274"/>
              <a:gd name="connsiteX19" fmla="*/ 424160 w 14173379"/>
              <a:gd name="connsiteY19" fmla="*/ 6762754 h 7083274"/>
              <a:gd name="connsiteX20" fmla="*/ 1291003 w 14173379"/>
              <a:gd name="connsiteY20" fmla="*/ 5443623 h 7083274"/>
              <a:gd name="connsiteX21" fmla="*/ 324140 w 14173379"/>
              <a:gd name="connsiteY21" fmla="*/ 6618243 h 7083274"/>
              <a:gd name="connsiteX22" fmla="*/ 213006 w 14173379"/>
              <a:gd name="connsiteY22" fmla="*/ 6523754 h 7083274"/>
              <a:gd name="connsiteX23" fmla="*/ 955750 w 14173379"/>
              <a:gd name="connsiteY23" fmla="*/ 5623337 h 7083274"/>
              <a:gd name="connsiteX24" fmla="*/ 88907 w 14173379"/>
              <a:gd name="connsiteY24" fmla="*/ 6382949 h 7083274"/>
              <a:gd name="connsiteX25" fmla="*/ 0 w 14173379"/>
              <a:gd name="connsiteY25" fmla="*/ 6288460 h 7083274"/>
              <a:gd name="connsiteX26" fmla="*/ 2480135 w 14173379"/>
              <a:gd name="connsiteY26" fmla="*/ 4072616 h 7083274"/>
              <a:gd name="connsiteX27" fmla="*/ 2507919 w 14173379"/>
              <a:gd name="connsiteY27" fmla="*/ 4100407 h 7083274"/>
              <a:gd name="connsiteX28" fmla="*/ 2804276 w 14173379"/>
              <a:gd name="connsiteY28" fmla="*/ 3753950 h 7083274"/>
              <a:gd name="connsiteX29" fmla="*/ 2859841 w 14173379"/>
              <a:gd name="connsiteY29" fmla="*/ 3798415 h 7083274"/>
              <a:gd name="connsiteX30" fmla="*/ 3133972 w 14173379"/>
              <a:gd name="connsiteY30" fmla="*/ 3429726 h 7083274"/>
              <a:gd name="connsiteX31" fmla="*/ 3211765 w 14173379"/>
              <a:gd name="connsiteY31" fmla="*/ 3485307 h 7083274"/>
              <a:gd name="connsiteX32" fmla="*/ 3458113 w 14173379"/>
              <a:gd name="connsiteY32" fmla="*/ 3105502 h 7083274"/>
              <a:gd name="connsiteX33" fmla="*/ 3558132 w 14173379"/>
              <a:gd name="connsiteY33" fmla="*/ 3172199 h 7083274"/>
              <a:gd name="connsiteX34" fmla="*/ 3787808 w 14173379"/>
              <a:gd name="connsiteY34" fmla="*/ 2786835 h 7083274"/>
              <a:gd name="connsiteX35" fmla="*/ 3904499 w 14173379"/>
              <a:gd name="connsiteY35" fmla="*/ 2853532 h 7083274"/>
              <a:gd name="connsiteX36" fmla="*/ 4117507 w 14173379"/>
              <a:gd name="connsiteY36" fmla="*/ 2462611 h 7083274"/>
              <a:gd name="connsiteX37" fmla="*/ 4250867 w 14173379"/>
              <a:gd name="connsiteY37" fmla="*/ 2534866 h 7083274"/>
              <a:gd name="connsiteX38" fmla="*/ 4447203 w 14173379"/>
              <a:gd name="connsiteY38" fmla="*/ 2138385 h 7083274"/>
              <a:gd name="connsiteX39" fmla="*/ 4591677 w 14173379"/>
              <a:gd name="connsiteY39" fmla="*/ 2210642 h 7083274"/>
              <a:gd name="connsiteX40" fmla="*/ 4776899 w 14173379"/>
              <a:gd name="connsiteY40" fmla="*/ 1814162 h 7083274"/>
              <a:gd name="connsiteX41" fmla="*/ 4932486 w 14173379"/>
              <a:gd name="connsiteY41" fmla="*/ 1886417 h 7083274"/>
              <a:gd name="connsiteX42" fmla="*/ 5106596 w 14173379"/>
              <a:gd name="connsiteY42" fmla="*/ 1489937 h 7083274"/>
              <a:gd name="connsiteX43" fmla="*/ 5267740 w 14173379"/>
              <a:gd name="connsiteY43" fmla="*/ 1562193 h 7083274"/>
              <a:gd name="connsiteX44" fmla="*/ 5680616 w 14173379"/>
              <a:gd name="connsiteY44" fmla="*/ 492367 h 7083274"/>
              <a:gd name="connsiteX0" fmla="*/ 5680616 w 14173379"/>
              <a:gd name="connsiteY0" fmla="*/ 492367 h 6998049"/>
              <a:gd name="connsiteX1" fmla="*/ 8153579 w 14173379"/>
              <a:gd name="connsiteY1" fmla="*/ 492367 h 6998049"/>
              <a:gd name="connsiteX2" fmla="*/ 14173379 w 14173379"/>
              <a:gd name="connsiteY2" fmla="*/ 4563623 h 6998049"/>
              <a:gd name="connsiteX3" fmla="*/ 13668897 w 14173379"/>
              <a:gd name="connsiteY3" fmla="*/ 3845165 h 6998049"/>
              <a:gd name="connsiteX4" fmla="*/ 12456488 w 14173379"/>
              <a:gd name="connsiteY4" fmla="*/ 5522919 h 6998049"/>
              <a:gd name="connsiteX5" fmla="*/ 10820162 w 14173379"/>
              <a:gd name="connsiteY5" fmla="*/ 5554223 h 6998049"/>
              <a:gd name="connsiteX6" fmla="*/ 12779726 w 14173379"/>
              <a:gd name="connsiteY6" fmla="*/ 2669510 h 6998049"/>
              <a:gd name="connsiteX7" fmla="*/ 10888718 w 14173379"/>
              <a:gd name="connsiteY7" fmla="*/ 0 h 6998049"/>
              <a:gd name="connsiteX8" fmla="*/ 12684103 w 14173379"/>
              <a:gd name="connsiteY8" fmla="*/ 2509 h 6998049"/>
              <a:gd name="connsiteX9" fmla="*/ 13609768 w 14173379"/>
              <a:gd name="connsiteY9" fmla="*/ 1548280 h 6998049"/>
              <a:gd name="connsiteX10" fmla="*/ 2563485 w 14173379"/>
              <a:gd name="connsiteY10" fmla="*/ 5634454 h 6998049"/>
              <a:gd name="connsiteX11" fmla="*/ 2452352 w 14173379"/>
              <a:gd name="connsiteY11" fmla="*/ 5280585 h 6998049"/>
              <a:gd name="connsiteX12" fmla="*/ 2296764 w 14173379"/>
              <a:gd name="connsiteY12" fmla="*/ 5102725 h 6998049"/>
              <a:gd name="connsiteX13" fmla="*/ 2100428 w 14173379"/>
              <a:gd name="connsiteY13" fmla="*/ 5063817 h 6998049"/>
              <a:gd name="connsiteX14" fmla="*/ 1865195 w 14173379"/>
              <a:gd name="connsiteY14" fmla="*/ 5124956 h 6998049"/>
              <a:gd name="connsiteX15" fmla="*/ 642723 w 14173379"/>
              <a:gd name="connsiteY15" fmla="*/ 6998049 h 6998049"/>
              <a:gd name="connsiteX16" fmla="*/ 1592918 w 14173379"/>
              <a:gd name="connsiteY16" fmla="*/ 5263911 h 6998049"/>
              <a:gd name="connsiteX17" fmla="*/ 559373 w 14173379"/>
              <a:gd name="connsiteY17" fmla="*/ 6847979 h 6998049"/>
              <a:gd name="connsiteX18" fmla="*/ 424160 w 14173379"/>
              <a:gd name="connsiteY18" fmla="*/ 6762754 h 6998049"/>
              <a:gd name="connsiteX19" fmla="*/ 1291003 w 14173379"/>
              <a:gd name="connsiteY19" fmla="*/ 5443623 h 6998049"/>
              <a:gd name="connsiteX20" fmla="*/ 324140 w 14173379"/>
              <a:gd name="connsiteY20" fmla="*/ 6618243 h 6998049"/>
              <a:gd name="connsiteX21" fmla="*/ 213006 w 14173379"/>
              <a:gd name="connsiteY21" fmla="*/ 6523754 h 6998049"/>
              <a:gd name="connsiteX22" fmla="*/ 955750 w 14173379"/>
              <a:gd name="connsiteY22" fmla="*/ 5623337 h 6998049"/>
              <a:gd name="connsiteX23" fmla="*/ 88907 w 14173379"/>
              <a:gd name="connsiteY23" fmla="*/ 6382949 h 6998049"/>
              <a:gd name="connsiteX24" fmla="*/ 0 w 14173379"/>
              <a:gd name="connsiteY24" fmla="*/ 6288460 h 6998049"/>
              <a:gd name="connsiteX25" fmla="*/ 2480135 w 14173379"/>
              <a:gd name="connsiteY25" fmla="*/ 4072616 h 6998049"/>
              <a:gd name="connsiteX26" fmla="*/ 2507919 w 14173379"/>
              <a:gd name="connsiteY26" fmla="*/ 4100407 h 6998049"/>
              <a:gd name="connsiteX27" fmla="*/ 2804276 w 14173379"/>
              <a:gd name="connsiteY27" fmla="*/ 3753950 h 6998049"/>
              <a:gd name="connsiteX28" fmla="*/ 2859841 w 14173379"/>
              <a:gd name="connsiteY28" fmla="*/ 3798415 h 6998049"/>
              <a:gd name="connsiteX29" fmla="*/ 3133972 w 14173379"/>
              <a:gd name="connsiteY29" fmla="*/ 3429726 h 6998049"/>
              <a:gd name="connsiteX30" fmla="*/ 3211765 w 14173379"/>
              <a:gd name="connsiteY30" fmla="*/ 3485307 h 6998049"/>
              <a:gd name="connsiteX31" fmla="*/ 3458113 w 14173379"/>
              <a:gd name="connsiteY31" fmla="*/ 3105502 h 6998049"/>
              <a:gd name="connsiteX32" fmla="*/ 3558132 w 14173379"/>
              <a:gd name="connsiteY32" fmla="*/ 3172199 h 6998049"/>
              <a:gd name="connsiteX33" fmla="*/ 3787808 w 14173379"/>
              <a:gd name="connsiteY33" fmla="*/ 2786835 h 6998049"/>
              <a:gd name="connsiteX34" fmla="*/ 3904499 w 14173379"/>
              <a:gd name="connsiteY34" fmla="*/ 2853532 h 6998049"/>
              <a:gd name="connsiteX35" fmla="*/ 4117507 w 14173379"/>
              <a:gd name="connsiteY35" fmla="*/ 2462611 h 6998049"/>
              <a:gd name="connsiteX36" fmla="*/ 4250867 w 14173379"/>
              <a:gd name="connsiteY36" fmla="*/ 2534866 h 6998049"/>
              <a:gd name="connsiteX37" fmla="*/ 4447203 w 14173379"/>
              <a:gd name="connsiteY37" fmla="*/ 2138385 h 6998049"/>
              <a:gd name="connsiteX38" fmla="*/ 4591677 w 14173379"/>
              <a:gd name="connsiteY38" fmla="*/ 2210642 h 6998049"/>
              <a:gd name="connsiteX39" fmla="*/ 4776899 w 14173379"/>
              <a:gd name="connsiteY39" fmla="*/ 1814162 h 6998049"/>
              <a:gd name="connsiteX40" fmla="*/ 4932486 w 14173379"/>
              <a:gd name="connsiteY40" fmla="*/ 1886417 h 6998049"/>
              <a:gd name="connsiteX41" fmla="*/ 5106596 w 14173379"/>
              <a:gd name="connsiteY41" fmla="*/ 1489937 h 6998049"/>
              <a:gd name="connsiteX42" fmla="*/ 5267740 w 14173379"/>
              <a:gd name="connsiteY42" fmla="*/ 1562193 h 6998049"/>
              <a:gd name="connsiteX43" fmla="*/ 5680616 w 14173379"/>
              <a:gd name="connsiteY43" fmla="*/ 492367 h 6998049"/>
              <a:gd name="connsiteX0" fmla="*/ 5680616 w 14173379"/>
              <a:gd name="connsiteY0" fmla="*/ 492367 h 6847979"/>
              <a:gd name="connsiteX1" fmla="*/ 8153579 w 14173379"/>
              <a:gd name="connsiteY1" fmla="*/ 492367 h 6847979"/>
              <a:gd name="connsiteX2" fmla="*/ 14173379 w 14173379"/>
              <a:gd name="connsiteY2" fmla="*/ 4563623 h 6847979"/>
              <a:gd name="connsiteX3" fmla="*/ 13668897 w 14173379"/>
              <a:gd name="connsiteY3" fmla="*/ 3845165 h 6847979"/>
              <a:gd name="connsiteX4" fmla="*/ 12456488 w 14173379"/>
              <a:gd name="connsiteY4" fmla="*/ 5522919 h 6847979"/>
              <a:gd name="connsiteX5" fmla="*/ 10820162 w 14173379"/>
              <a:gd name="connsiteY5" fmla="*/ 5554223 h 6847979"/>
              <a:gd name="connsiteX6" fmla="*/ 12779726 w 14173379"/>
              <a:gd name="connsiteY6" fmla="*/ 2669510 h 6847979"/>
              <a:gd name="connsiteX7" fmla="*/ 10888718 w 14173379"/>
              <a:gd name="connsiteY7" fmla="*/ 0 h 6847979"/>
              <a:gd name="connsiteX8" fmla="*/ 12684103 w 14173379"/>
              <a:gd name="connsiteY8" fmla="*/ 2509 h 6847979"/>
              <a:gd name="connsiteX9" fmla="*/ 13609768 w 14173379"/>
              <a:gd name="connsiteY9" fmla="*/ 1548280 h 6847979"/>
              <a:gd name="connsiteX10" fmla="*/ 2563485 w 14173379"/>
              <a:gd name="connsiteY10" fmla="*/ 5634454 h 6847979"/>
              <a:gd name="connsiteX11" fmla="*/ 2452352 w 14173379"/>
              <a:gd name="connsiteY11" fmla="*/ 5280585 h 6847979"/>
              <a:gd name="connsiteX12" fmla="*/ 2296764 w 14173379"/>
              <a:gd name="connsiteY12" fmla="*/ 5102725 h 6847979"/>
              <a:gd name="connsiteX13" fmla="*/ 2100428 w 14173379"/>
              <a:gd name="connsiteY13" fmla="*/ 5063817 h 6847979"/>
              <a:gd name="connsiteX14" fmla="*/ 1865195 w 14173379"/>
              <a:gd name="connsiteY14" fmla="*/ 5124956 h 6847979"/>
              <a:gd name="connsiteX15" fmla="*/ 1592918 w 14173379"/>
              <a:gd name="connsiteY15" fmla="*/ 5263911 h 6847979"/>
              <a:gd name="connsiteX16" fmla="*/ 559373 w 14173379"/>
              <a:gd name="connsiteY16" fmla="*/ 6847979 h 6847979"/>
              <a:gd name="connsiteX17" fmla="*/ 424160 w 14173379"/>
              <a:gd name="connsiteY17" fmla="*/ 6762754 h 6847979"/>
              <a:gd name="connsiteX18" fmla="*/ 1291003 w 14173379"/>
              <a:gd name="connsiteY18" fmla="*/ 5443623 h 6847979"/>
              <a:gd name="connsiteX19" fmla="*/ 324140 w 14173379"/>
              <a:gd name="connsiteY19" fmla="*/ 6618243 h 6847979"/>
              <a:gd name="connsiteX20" fmla="*/ 213006 w 14173379"/>
              <a:gd name="connsiteY20" fmla="*/ 6523754 h 6847979"/>
              <a:gd name="connsiteX21" fmla="*/ 955750 w 14173379"/>
              <a:gd name="connsiteY21" fmla="*/ 5623337 h 6847979"/>
              <a:gd name="connsiteX22" fmla="*/ 88907 w 14173379"/>
              <a:gd name="connsiteY22" fmla="*/ 6382949 h 6847979"/>
              <a:gd name="connsiteX23" fmla="*/ 0 w 14173379"/>
              <a:gd name="connsiteY23" fmla="*/ 6288460 h 6847979"/>
              <a:gd name="connsiteX24" fmla="*/ 2480135 w 14173379"/>
              <a:gd name="connsiteY24" fmla="*/ 4072616 h 6847979"/>
              <a:gd name="connsiteX25" fmla="*/ 2507919 w 14173379"/>
              <a:gd name="connsiteY25" fmla="*/ 4100407 h 6847979"/>
              <a:gd name="connsiteX26" fmla="*/ 2804276 w 14173379"/>
              <a:gd name="connsiteY26" fmla="*/ 3753950 h 6847979"/>
              <a:gd name="connsiteX27" fmla="*/ 2859841 w 14173379"/>
              <a:gd name="connsiteY27" fmla="*/ 3798415 h 6847979"/>
              <a:gd name="connsiteX28" fmla="*/ 3133972 w 14173379"/>
              <a:gd name="connsiteY28" fmla="*/ 3429726 h 6847979"/>
              <a:gd name="connsiteX29" fmla="*/ 3211765 w 14173379"/>
              <a:gd name="connsiteY29" fmla="*/ 3485307 h 6847979"/>
              <a:gd name="connsiteX30" fmla="*/ 3458113 w 14173379"/>
              <a:gd name="connsiteY30" fmla="*/ 3105502 h 6847979"/>
              <a:gd name="connsiteX31" fmla="*/ 3558132 w 14173379"/>
              <a:gd name="connsiteY31" fmla="*/ 3172199 h 6847979"/>
              <a:gd name="connsiteX32" fmla="*/ 3787808 w 14173379"/>
              <a:gd name="connsiteY32" fmla="*/ 2786835 h 6847979"/>
              <a:gd name="connsiteX33" fmla="*/ 3904499 w 14173379"/>
              <a:gd name="connsiteY33" fmla="*/ 2853532 h 6847979"/>
              <a:gd name="connsiteX34" fmla="*/ 4117507 w 14173379"/>
              <a:gd name="connsiteY34" fmla="*/ 2462611 h 6847979"/>
              <a:gd name="connsiteX35" fmla="*/ 4250867 w 14173379"/>
              <a:gd name="connsiteY35" fmla="*/ 2534866 h 6847979"/>
              <a:gd name="connsiteX36" fmla="*/ 4447203 w 14173379"/>
              <a:gd name="connsiteY36" fmla="*/ 2138385 h 6847979"/>
              <a:gd name="connsiteX37" fmla="*/ 4591677 w 14173379"/>
              <a:gd name="connsiteY37" fmla="*/ 2210642 h 6847979"/>
              <a:gd name="connsiteX38" fmla="*/ 4776899 w 14173379"/>
              <a:gd name="connsiteY38" fmla="*/ 1814162 h 6847979"/>
              <a:gd name="connsiteX39" fmla="*/ 4932486 w 14173379"/>
              <a:gd name="connsiteY39" fmla="*/ 1886417 h 6847979"/>
              <a:gd name="connsiteX40" fmla="*/ 5106596 w 14173379"/>
              <a:gd name="connsiteY40" fmla="*/ 1489937 h 6847979"/>
              <a:gd name="connsiteX41" fmla="*/ 5267740 w 14173379"/>
              <a:gd name="connsiteY41" fmla="*/ 1562193 h 6847979"/>
              <a:gd name="connsiteX42" fmla="*/ 5680616 w 14173379"/>
              <a:gd name="connsiteY42" fmla="*/ 492367 h 6847979"/>
              <a:gd name="connsiteX0" fmla="*/ 5680616 w 14173379"/>
              <a:gd name="connsiteY0" fmla="*/ 492367 h 6762754"/>
              <a:gd name="connsiteX1" fmla="*/ 8153579 w 14173379"/>
              <a:gd name="connsiteY1" fmla="*/ 492367 h 6762754"/>
              <a:gd name="connsiteX2" fmla="*/ 14173379 w 14173379"/>
              <a:gd name="connsiteY2" fmla="*/ 4563623 h 6762754"/>
              <a:gd name="connsiteX3" fmla="*/ 13668897 w 14173379"/>
              <a:gd name="connsiteY3" fmla="*/ 3845165 h 6762754"/>
              <a:gd name="connsiteX4" fmla="*/ 12456488 w 14173379"/>
              <a:gd name="connsiteY4" fmla="*/ 5522919 h 6762754"/>
              <a:gd name="connsiteX5" fmla="*/ 10820162 w 14173379"/>
              <a:gd name="connsiteY5" fmla="*/ 5554223 h 6762754"/>
              <a:gd name="connsiteX6" fmla="*/ 12779726 w 14173379"/>
              <a:gd name="connsiteY6" fmla="*/ 2669510 h 6762754"/>
              <a:gd name="connsiteX7" fmla="*/ 10888718 w 14173379"/>
              <a:gd name="connsiteY7" fmla="*/ 0 h 6762754"/>
              <a:gd name="connsiteX8" fmla="*/ 12684103 w 14173379"/>
              <a:gd name="connsiteY8" fmla="*/ 2509 h 6762754"/>
              <a:gd name="connsiteX9" fmla="*/ 13609768 w 14173379"/>
              <a:gd name="connsiteY9" fmla="*/ 1548280 h 6762754"/>
              <a:gd name="connsiteX10" fmla="*/ 2563485 w 14173379"/>
              <a:gd name="connsiteY10" fmla="*/ 5634454 h 6762754"/>
              <a:gd name="connsiteX11" fmla="*/ 2452352 w 14173379"/>
              <a:gd name="connsiteY11" fmla="*/ 5280585 h 6762754"/>
              <a:gd name="connsiteX12" fmla="*/ 2296764 w 14173379"/>
              <a:gd name="connsiteY12" fmla="*/ 5102725 h 6762754"/>
              <a:gd name="connsiteX13" fmla="*/ 2100428 w 14173379"/>
              <a:gd name="connsiteY13" fmla="*/ 5063817 h 6762754"/>
              <a:gd name="connsiteX14" fmla="*/ 1865195 w 14173379"/>
              <a:gd name="connsiteY14" fmla="*/ 5124956 h 6762754"/>
              <a:gd name="connsiteX15" fmla="*/ 1592918 w 14173379"/>
              <a:gd name="connsiteY15" fmla="*/ 5263911 h 6762754"/>
              <a:gd name="connsiteX16" fmla="*/ 424160 w 14173379"/>
              <a:gd name="connsiteY16" fmla="*/ 6762754 h 6762754"/>
              <a:gd name="connsiteX17" fmla="*/ 1291003 w 14173379"/>
              <a:gd name="connsiteY17" fmla="*/ 5443623 h 6762754"/>
              <a:gd name="connsiteX18" fmla="*/ 324140 w 14173379"/>
              <a:gd name="connsiteY18" fmla="*/ 6618243 h 6762754"/>
              <a:gd name="connsiteX19" fmla="*/ 213006 w 14173379"/>
              <a:gd name="connsiteY19" fmla="*/ 6523754 h 6762754"/>
              <a:gd name="connsiteX20" fmla="*/ 955750 w 14173379"/>
              <a:gd name="connsiteY20" fmla="*/ 5623337 h 6762754"/>
              <a:gd name="connsiteX21" fmla="*/ 88907 w 14173379"/>
              <a:gd name="connsiteY21" fmla="*/ 6382949 h 6762754"/>
              <a:gd name="connsiteX22" fmla="*/ 0 w 14173379"/>
              <a:gd name="connsiteY22" fmla="*/ 6288460 h 6762754"/>
              <a:gd name="connsiteX23" fmla="*/ 2480135 w 14173379"/>
              <a:gd name="connsiteY23" fmla="*/ 4072616 h 6762754"/>
              <a:gd name="connsiteX24" fmla="*/ 2507919 w 14173379"/>
              <a:gd name="connsiteY24" fmla="*/ 4100407 h 6762754"/>
              <a:gd name="connsiteX25" fmla="*/ 2804276 w 14173379"/>
              <a:gd name="connsiteY25" fmla="*/ 3753950 h 6762754"/>
              <a:gd name="connsiteX26" fmla="*/ 2859841 w 14173379"/>
              <a:gd name="connsiteY26" fmla="*/ 3798415 h 6762754"/>
              <a:gd name="connsiteX27" fmla="*/ 3133972 w 14173379"/>
              <a:gd name="connsiteY27" fmla="*/ 3429726 h 6762754"/>
              <a:gd name="connsiteX28" fmla="*/ 3211765 w 14173379"/>
              <a:gd name="connsiteY28" fmla="*/ 3485307 h 6762754"/>
              <a:gd name="connsiteX29" fmla="*/ 3458113 w 14173379"/>
              <a:gd name="connsiteY29" fmla="*/ 3105502 h 6762754"/>
              <a:gd name="connsiteX30" fmla="*/ 3558132 w 14173379"/>
              <a:gd name="connsiteY30" fmla="*/ 3172199 h 6762754"/>
              <a:gd name="connsiteX31" fmla="*/ 3787808 w 14173379"/>
              <a:gd name="connsiteY31" fmla="*/ 2786835 h 6762754"/>
              <a:gd name="connsiteX32" fmla="*/ 3904499 w 14173379"/>
              <a:gd name="connsiteY32" fmla="*/ 2853532 h 6762754"/>
              <a:gd name="connsiteX33" fmla="*/ 4117507 w 14173379"/>
              <a:gd name="connsiteY33" fmla="*/ 2462611 h 6762754"/>
              <a:gd name="connsiteX34" fmla="*/ 4250867 w 14173379"/>
              <a:gd name="connsiteY34" fmla="*/ 2534866 h 6762754"/>
              <a:gd name="connsiteX35" fmla="*/ 4447203 w 14173379"/>
              <a:gd name="connsiteY35" fmla="*/ 2138385 h 6762754"/>
              <a:gd name="connsiteX36" fmla="*/ 4591677 w 14173379"/>
              <a:gd name="connsiteY36" fmla="*/ 2210642 h 6762754"/>
              <a:gd name="connsiteX37" fmla="*/ 4776899 w 14173379"/>
              <a:gd name="connsiteY37" fmla="*/ 1814162 h 6762754"/>
              <a:gd name="connsiteX38" fmla="*/ 4932486 w 14173379"/>
              <a:gd name="connsiteY38" fmla="*/ 1886417 h 6762754"/>
              <a:gd name="connsiteX39" fmla="*/ 5106596 w 14173379"/>
              <a:gd name="connsiteY39" fmla="*/ 1489937 h 6762754"/>
              <a:gd name="connsiteX40" fmla="*/ 5267740 w 14173379"/>
              <a:gd name="connsiteY40" fmla="*/ 1562193 h 6762754"/>
              <a:gd name="connsiteX41" fmla="*/ 5680616 w 14173379"/>
              <a:gd name="connsiteY41" fmla="*/ 492367 h 6762754"/>
              <a:gd name="connsiteX0" fmla="*/ 5680616 w 14173379"/>
              <a:gd name="connsiteY0" fmla="*/ 492367 h 6618243"/>
              <a:gd name="connsiteX1" fmla="*/ 8153579 w 14173379"/>
              <a:gd name="connsiteY1" fmla="*/ 492367 h 6618243"/>
              <a:gd name="connsiteX2" fmla="*/ 14173379 w 14173379"/>
              <a:gd name="connsiteY2" fmla="*/ 4563623 h 6618243"/>
              <a:gd name="connsiteX3" fmla="*/ 13668897 w 14173379"/>
              <a:gd name="connsiteY3" fmla="*/ 3845165 h 6618243"/>
              <a:gd name="connsiteX4" fmla="*/ 12456488 w 14173379"/>
              <a:gd name="connsiteY4" fmla="*/ 5522919 h 6618243"/>
              <a:gd name="connsiteX5" fmla="*/ 10820162 w 14173379"/>
              <a:gd name="connsiteY5" fmla="*/ 5554223 h 6618243"/>
              <a:gd name="connsiteX6" fmla="*/ 12779726 w 14173379"/>
              <a:gd name="connsiteY6" fmla="*/ 2669510 h 6618243"/>
              <a:gd name="connsiteX7" fmla="*/ 10888718 w 14173379"/>
              <a:gd name="connsiteY7" fmla="*/ 0 h 6618243"/>
              <a:gd name="connsiteX8" fmla="*/ 12684103 w 14173379"/>
              <a:gd name="connsiteY8" fmla="*/ 2509 h 6618243"/>
              <a:gd name="connsiteX9" fmla="*/ 13609768 w 14173379"/>
              <a:gd name="connsiteY9" fmla="*/ 1548280 h 6618243"/>
              <a:gd name="connsiteX10" fmla="*/ 2563485 w 14173379"/>
              <a:gd name="connsiteY10" fmla="*/ 5634454 h 6618243"/>
              <a:gd name="connsiteX11" fmla="*/ 2452352 w 14173379"/>
              <a:gd name="connsiteY11" fmla="*/ 5280585 h 6618243"/>
              <a:gd name="connsiteX12" fmla="*/ 2296764 w 14173379"/>
              <a:gd name="connsiteY12" fmla="*/ 5102725 h 6618243"/>
              <a:gd name="connsiteX13" fmla="*/ 2100428 w 14173379"/>
              <a:gd name="connsiteY13" fmla="*/ 5063817 h 6618243"/>
              <a:gd name="connsiteX14" fmla="*/ 1865195 w 14173379"/>
              <a:gd name="connsiteY14" fmla="*/ 5124956 h 6618243"/>
              <a:gd name="connsiteX15" fmla="*/ 1592918 w 14173379"/>
              <a:gd name="connsiteY15" fmla="*/ 5263911 h 6618243"/>
              <a:gd name="connsiteX16" fmla="*/ 1291003 w 14173379"/>
              <a:gd name="connsiteY16" fmla="*/ 5443623 h 6618243"/>
              <a:gd name="connsiteX17" fmla="*/ 324140 w 14173379"/>
              <a:gd name="connsiteY17" fmla="*/ 6618243 h 6618243"/>
              <a:gd name="connsiteX18" fmla="*/ 213006 w 14173379"/>
              <a:gd name="connsiteY18" fmla="*/ 6523754 h 6618243"/>
              <a:gd name="connsiteX19" fmla="*/ 955750 w 14173379"/>
              <a:gd name="connsiteY19" fmla="*/ 5623337 h 6618243"/>
              <a:gd name="connsiteX20" fmla="*/ 88907 w 14173379"/>
              <a:gd name="connsiteY20" fmla="*/ 6382949 h 6618243"/>
              <a:gd name="connsiteX21" fmla="*/ 0 w 14173379"/>
              <a:gd name="connsiteY21" fmla="*/ 6288460 h 6618243"/>
              <a:gd name="connsiteX22" fmla="*/ 2480135 w 14173379"/>
              <a:gd name="connsiteY22" fmla="*/ 4072616 h 6618243"/>
              <a:gd name="connsiteX23" fmla="*/ 2507919 w 14173379"/>
              <a:gd name="connsiteY23" fmla="*/ 4100407 h 6618243"/>
              <a:gd name="connsiteX24" fmla="*/ 2804276 w 14173379"/>
              <a:gd name="connsiteY24" fmla="*/ 3753950 h 6618243"/>
              <a:gd name="connsiteX25" fmla="*/ 2859841 w 14173379"/>
              <a:gd name="connsiteY25" fmla="*/ 3798415 h 6618243"/>
              <a:gd name="connsiteX26" fmla="*/ 3133972 w 14173379"/>
              <a:gd name="connsiteY26" fmla="*/ 3429726 h 6618243"/>
              <a:gd name="connsiteX27" fmla="*/ 3211765 w 14173379"/>
              <a:gd name="connsiteY27" fmla="*/ 3485307 h 6618243"/>
              <a:gd name="connsiteX28" fmla="*/ 3458113 w 14173379"/>
              <a:gd name="connsiteY28" fmla="*/ 3105502 h 6618243"/>
              <a:gd name="connsiteX29" fmla="*/ 3558132 w 14173379"/>
              <a:gd name="connsiteY29" fmla="*/ 3172199 h 6618243"/>
              <a:gd name="connsiteX30" fmla="*/ 3787808 w 14173379"/>
              <a:gd name="connsiteY30" fmla="*/ 2786835 h 6618243"/>
              <a:gd name="connsiteX31" fmla="*/ 3904499 w 14173379"/>
              <a:gd name="connsiteY31" fmla="*/ 2853532 h 6618243"/>
              <a:gd name="connsiteX32" fmla="*/ 4117507 w 14173379"/>
              <a:gd name="connsiteY32" fmla="*/ 2462611 h 6618243"/>
              <a:gd name="connsiteX33" fmla="*/ 4250867 w 14173379"/>
              <a:gd name="connsiteY33" fmla="*/ 2534866 h 6618243"/>
              <a:gd name="connsiteX34" fmla="*/ 4447203 w 14173379"/>
              <a:gd name="connsiteY34" fmla="*/ 2138385 h 6618243"/>
              <a:gd name="connsiteX35" fmla="*/ 4591677 w 14173379"/>
              <a:gd name="connsiteY35" fmla="*/ 2210642 h 6618243"/>
              <a:gd name="connsiteX36" fmla="*/ 4776899 w 14173379"/>
              <a:gd name="connsiteY36" fmla="*/ 1814162 h 6618243"/>
              <a:gd name="connsiteX37" fmla="*/ 4932486 w 14173379"/>
              <a:gd name="connsiteY37" fmla="*/ 1886417 h 6618243"/>
              <a:gd name="connsiteX38" fmla="*/ 5106596 w 14173379"/>
              <a:gd name="connsiteY38" fmla="*/ 1489937 h 6618243"/>
              <a:gd name="connsiteX39" fmla="*/ 5267740 w 14173379"/>
              <a:gd name="connsiteY39" fmla="*/ 1562193 h 6618243"/>
              <a:gd name="connsiteX40" fmla="*/ 5680616 w 14173379"/>
              <a:gd name="connsiteY40" fmla="*/ 492367 h 6618243"/>
              <a:gd name="connsiteX0" fmla="*/ 5680616 w 14173379"/>
              <a:gd name="connsiteY0" fmla="*/ 492367 h 6523754"/>
              <a:gd name="connsiteX1" fmla="*/ 8153579 w 14173379"/>
              <a:gd name="connsiteY1" fmla="*/ 492367 h 6523754"/>
              <a:gd name="connsiteX2" fmla="*/ 14173379 w 14173379"/>
              <a:gd name="connsiteY2" fmla="*/ 4563623 h 6523754"/>
              <a:gd name="connsiteX3" fmla="*/ 13668897 w 14173379"/>
              <a:gd name="connsiteY3" fmla="*/ 3845165 h 6523754"/>
              <a:gd name="connsiteX4" fmla="*/ 12456488 w 14173379"/>
              <a:gd name="connsiteY4" fmla="*/ 5522919 h 6523754"/>
              <a:gd name="connsiteX5" fmla="*/ 10820162 w 14173379"/>
              <a:gd name="connsiteY5" fmla="*/ 5554223 h 6523754"/>
              <a:gd name="connsiteX6" fmla="*/ 12779726 w 14173379"/>
              <a:gd name="connsiteY6" fmla="*/ 2669510 h 6523754"/>
              <a:gd name="connsiteX7" fmla="*/ 10888718 w 14173379"/>
              <a:gd name="connsiteY7" fmla="*/ 0 h 6523754"/>
              <a:gd name="connsiteX8" fmla="*/ 12684103 w 14173379"/>
              <a:gd name="connsiteY8" fmla="*/ 2509 h 6523754"/>
              <a:gd name="connsiteX9" fmla="*/ 13609768 w 14173379"/>
              <a:gd name="connsiteY9" fmla="*/ 1548280 h 6523754"/>
              <a:gd name="connsiteX10" fmla="*/ 2563485 w 14173379"/>
              <a:gd name="connsiteY10" fmla="*/ 5634454 h 6523754"/>
              <a:gd name="connsiteX11" fmla="*/ 2452352 w 14173379"/>
              <a:gd name="connsiteY11" fmla="*/ 5280585 h 6523754"/>
              <a:gd name="connsiteX12" fmla="*/ 2296764 w 14173379"/>
              <a:gd name="connsiteY12" fmla="*/ 5102725 h 6523754"/>
              <a:gd name="connsiteX13" fmla="*/ 2100428 w 14173379"/>
              <a:gd name="connsiteY13" fmla="*/ 5063817 h 6523754"/>
              <a:gd name="connsiteX14" fmla="*/ 1865195 w 14173379"/>
              <a:gd name="connsiteY14" fmla="*/ 5124956 h 6523754"/>
              <a:gd name="connsiteX15" fmla="*/ 1592918 w 14173379"/>
              <a:gd name="connsiteY15" fmla="*/ 5263911 h 6523754"/>
              <a:gd name="connsiteX16" fmla="*/ 1291003 w 14173379"/>
              <a:gd name="connsiteY16" fmla="*/ 5443623 h 6523754"/>
              <a:gd name="connsiteX17" fmla="*/ 213006 w 14173379"/>
              <a:gd name="connsiteY17" fmla="*/ 6523754 h 6523754"/>
              <a:gd name="connsiteX18" fmla="*/ 955750 w 14173379"/>
              <a:gd name="connsiteY18" fmla="*/ 5623337 h 6523754"/>
              <a:gd name="connsiteX19" fmla="*/ 88907 w 14173379"/>
              <a:gd name="connsiteY19" fmla="*/ 6382949 h 6523754"/>
              <a:gd name="connsiteX20" fmla="*/ 0 w 14173379"/>
              <a:gd name="connsiteY20" fmla="*/ 6288460 h 6523754"/>
              <a:gd name="connsiteX21" fmla="*/ 2480135 w 14173379"/>
              <a:gd name="connsiteY21" fmla="*/ 4072616 h 6523754"/>
              <a:gd name="connsiteX22" fmla="*/ 2507919 w 14173379"/>
              <a:gd name="connsiteY22" fmla="*/ 4100407 h 6523754"/>
              <a:gd name="connsiteX23" fmla="*/ 2804276 w 14173379"/>
              <a:gd name="connsiteY23" fmla="*/ 3753950 h 6523754"/>
              <a:gd name="connsiteX24" fmla="*/ 2859841 w 14173379"/>
              <a:gd name="connsiteY24" fmla="*/ 3798415 h 6523754"/>
              <a:gd name="connsiteX25" fmla="*/ 3133972 w 14173379"/>
              <a:gd name="connsiteY25" fmla="*/ 3429726 h 6523754"/>
              <a:gd name="connsiteX26" fmla="*/ 3211765 w 14173379"/>
              <a:gd name="connsiteY26" fmla="*/ 3485307 h 6523754"/>
              <a:gd name="connsiteX27" fmla="*/ 3458113 w 14173379"/>
              <a:gd name="connsiteY27" fmla="*/ 3105502 h 6523754"/>
              <a:gd name="connsiteX28" fmla="*/ 3558132 w 14173379"/>
              <a:gd name="connsiteY28" fmla="*/ 3172199 h 6523754"/>
              <a:gd name="connsiteX29" fmla="*/ 3787808 w 14173379"/>
              <a:gd name="connsiteY29" fmla="*/ 2786835 h 6523754"/>
              <a:gd name="connsiteX30" fmla="*/ 3904499 w 14173379"/>
              <a:gd name="connsiteY30" fmla="*/ 2853532 h 6523754"/>
              <a:gd name="connsiteX31" fmla="*/ 4117507 w 14173379"/>
              <a:gd name="connsiteY31" fmla="*/ 2462611 h 6523754"/>
              <a:gd name="connsiteX32" fmla="*/ 4250867 w 14173379"/>
              <a:gd name="connsiteY32" fmla="*/ 2534866 h 6523754"/>
              <a:gd name="connsiteX33" fmla="*/ 4447203 w 14173379"/>
              <a:gd name="connsiteY33" fmla="*/ 2138385 h 6523754"/>
              <a:gd name="connsiteX34" fmla="*/ 4591677 w 14173379"/>
              <a:gd name="connsiteY34" fmla="*/ 2210642 h 6523754"/>
              <a:gd name="connsiteX35" fmla="*/ 4776899 w 14173379"/>
              <a:gd name="connsiteY35" fmla="*/ 1814162 h 6523754"/>
              <a:gd name="connsiteX36" fmla="*/ 4932486 w 14173379"/>
              <a:gd name="connsiteY36" fmla="*/ 1886417 h 6523754"/>
              <a:gd name="connsiteX37" fmla="*/ 5106596 w 14173379"/>
              <a:gd name="connsiteY37" fmla="*/ 1489937 h 6523754"/>
              <a:gd name="connsiteX38" fmla="*/ 5267740 w 14173379"/>
              <a:gd name="connsiteY38" fmla="*/ 1562193 h 6523754"/>
              <a:gd name="connsiteX39" fmla="*/ 5680616 w 14173379"/>
              <a:gd name="connsiteY39" fmla="*/ 492367 h 6523754"/>
              <a:gd name="connsiteX0" fmla="*/ 5680616 w 14173379"/>
              <a:gd name="connsiteY0" fmla="*/ 492367 h 6382949"/>
              <a:gd name="connsiteX1" fmla="*/ 8153579 w 14173379"/>
              <a:gd name="connsiteY1" fmla="*/ 492367 h 6382949"/>
              <a:gd name="connsiteX2" fmla="*/ 14173379 w 14173379"/>
              <a:gd name="connsiteY2" fmla="*/ 4563623 h 6382949"/>
              <a:gd name="connsiteX3" fmla="*/ 13668897 w 14173379"/>
              <a:gd name="connsiteY3" fmla="*/ 3845165 h 6382949"/>
              <a:gd name="connsiteX4" fmla="*/ 12456488 w 14173379"/>
              <a:gd name="connsiteY4" fmla="*/ 5522919 h 6382949"/>
              <a:gd name="connsiteX5" fmla="*/ 10820162 w 14173379"/>
              <a:gd name="connsiteY5" fmla="*/ 5554223 h 6382949"/>
              <a:gd name="connsiteX6" fmla="*/ 12779726 w 14173379"/>
              <a:gd name="connsiteY6" fmla="*/ 2669510 h 6382949"/>
              <a:gd name="connsiteX7" fmla="*/ 10888718 w 14173379"/>
              <a:gd name="connsiteY7" fmla="*/ 0 h 6382949"/>
              <a:gd name="connsiteX8" fmla="*/ 12684103 w 14173379"/>
              <a:gd name="connsiteY8" fmla="*/ 2509 h 6382949"/>
              <a:gd name="connsiteX9" fmla="*/ 13609768 w 14173379"/>
              <a:gd name="connsiteY9" fmla="*/ 1548280 h 6382949"/>
              <a:gd name="connsiteX10" fmla="*/ 2563485 w 14173379"/>
              <a:gd name="connsiteY10" fmla="*/ 5634454 h 6382949"/>
              <a:gd name="connsiteX11" fmla="*/ 2452352 w 14173379"/>
              <a:gd name="connsiteY11" fmla="*/ 5280585 h 6382949"/>
              <a:gd name="connsiteX12" fmla="*/ 2296764 w 14173379"/>
              <a:gd name="connsiteY12" fmla="*/ 5102725 h 6382949"/>
              <a:gd name="connsiteX13" fmla="*/ 2100428 w 14173379"/>
              <a:gd name="connsiteY13" fmla="*/ 5063817 h 6382949"/>
              <a:gd name="connsiteX14" fmla="*/ 1865195 w 14173379"/>
              <a:gd name="connsiteY14" fmla="*/ 5124956 h 6382949"/>
              <a:gd name="connsiteX15" fmla="*/ 1592918 w 14173379"/>
              <a:gd name="connsiteY15" fmla="*/ 5263911 h 6382949"/>
              <a:gd name="connsiteX16" fmla="*/ 1291003 w 14173379"/>
              <a:gd name="connsiteY16" fmla="*/ 5443623 h 6382949"/>
              <a:gd name="connsiteX17" fmla="*/ 955750 w 14173379"/>
              <a:gd name="connsiteY17" fmla="*/ 5623337 h 6382949"/>
              <a:gd name="connsiteX18" fmla="*/ 88907 w 14173379"/>
              <a:gd name="connsiteY18" fmla="*/ 6382949 h 6382949"/>
              <a:gd name="connsiteX19" fmla="*/ 0 w 14173379"/>
              <a:gd name="connsiteY19" fmla="*/ 6288460 h 6382949"/>
              <a:gd name="connsiteX20" fmla="*/ 2480135 w 14173379"/>
              <a:gd name="connsiteY20" fmla="*/ 4072616 h 6382949"/>
              <a:gd name="connsiteX21" fmla="*/ 2507919 w 14173379"/>
              <a:gd name="connsiteY21" fmla="*/ 4100407 h 6382949"/>
              <a:gd name="connsiteX22" fmla="*/ 2804276 w 14173379"/>
              <a:gd name="connsiteY22" fmla="*/ 3753950 h 6382949"/>
              <a:gd name="connsiteX23" fmla="*/ 2859841 w 14173379"/>
              <a:gd name="connsiteY23" fmla="*/ 3798415 h 6382949"/>
              <a:gd name="connsiteX24" fmla="*/ 3133972 w 14173379"/>
              <a:gd name="connsiteY24" fmla="*/ 3429726 h 6382949"/>
              <a:gd name="connsiteX25" fmla="*/ 3211765 w 14173379"/>
              <a:gd name="connsiteY25" fmla="*/ 3485307 h 6382949"/>
              <a:gd name="connsiteX26" fmla="*/ 3458113 w 14173379"/>
              <a:gd name="connsiteY26" fmla="*/ 3105502 h 6382949"/>
              <a:gd name="connsiteX27" fmla="*/ 3558132 w 14173379"/>
              <a:gd name="connsiteY27" fmla="*/ 3172199 h 6382949"/>
              <a:gd name="connsiteX28" fmla="*/ 3787808 w 14173379"/>
              <a:gd name="connsiteY28" fmla="*/ 2786835 h 6382949"/>
              <a:gd name="connsiteX29" fmla="*/ 3904499 w 14173379"/>
              <a:gd name="connsiteY29" fmla="*/ 2853532 h 6382949"/>
              <a:gd name="connsiteX30" fmla="*/ 4117507 w 14173379"/>
              <a:gd name="connsiteY30" fmla="*/ 2462611 h 6382949"/>
              <a:gd name="connsiteX31" fmla="*/ 4250867 w 14173379"/>
              <a:gd name="connsiteY31" fmla="*/ 2534866 h 6382949"/>
              <a:gd name="connsiteX32" fmla="*/ 4447203 w 14173379"/>
              <a:gd name="connsiteY32" fmla="*/ 2138385 h 6382949"/>
              <a:gd name="connsiteX33" fmla="*/ 4591677 w 14173379"/>
              <a:gd name="connsiteY33" fmla="*/ 2210642 h 6382949"/>
              <a:gd name="connsiteX34" fmla="*/ 4776899 w 14173379"/>
              <a:gd name="connsiteY34" fmla="*/ 1814162 h 6382949"/>
              <a:gd name="connsiteX35" fmla="*/ 4932486 w 14173379"/>
              <a:gd name="connsiteY35" fmla="*/ 1886417 h 6382949"/>
              <a:gd name="connsiteX36" fmla="*/ 5106596 w 14173379"/>
              <a:gd name="connsiteY36" fmla="*/ 1489937 h 6382949"/>
              <a:gd name="connsiteX37" fmla="*/ 5267740 w 14173379"/>
              <a:gd name="connsiteY37" fmla="*/ 1562193 h 6382949"/>
              <a:gd name="connsiteX38" fmla="*/ 5680616 w 14173379"/>
              <a:gd name="connsiteY38" fmla="*/ 492367 h 6382949"/>
              <a:gd name="connsiteX0" fmla="*/ 5680616 w 14173379"/>
              <a:gd name="connsiteY0" fmla="*/ 492367 h 6288460"/>
              <a:gd name="connsiteX1" fmla="*/ 8153579 w 14173379"/>
              <a:gd name="connsiteY1" fmla="*/ 492367 h 6288460"/>
              <a:gd name="connsiteX2" fmla="*/ 14173379 w 14173379"/>
              <a:gd name="connsiteY2" fmla="*/ 4563623 h 6288460"/>
              <a:gd name="connsiteX3" fmla="*/ 13668897 w 14173379"/>
              <a:gd name="connsiteY3" fmla="*/ 3845165 h 6288460"/>
              <a:gd name="connsiteX4" fmla="*/ 12456488 w 14173379"/>
              <a:gd name="connsiteY4" fmla="*/ 5522919 h 6288460"/>
              <a:gd name="connsiteX5" fmla="*/ 10820162 w 14173379"/>
              <a:gd name="connsiteY5" fmla="*/ 5554223 h 6288460"/>
              <a:gd name="connsiteX6" fmla="*/ 12779726 w 14173379"/>
              <a:gd name="connsiteY6" fmla="*/ 2669510 h 6288460"/>
              <a:gd name="connsiteX7" fmla="*/ 10888718 w 14173379"/>
              <a:gd name="connsiteY7" fmla="*/ 0 h 6288460"/>
              <a:gd name="connsiteX8" fmla="*/ 12684103 w 14173379"/>
              <a:gd name="connsiteY8" fmla="*/ 2509 h 6288460"/>
              <a:gd name="connsiteX9" fmla="*/ 13609768 w 14173379"/>
              <a:gd name="connsiteY9" fmla="*/ 1548280 h 6288460"/>
              <a:gd name="connsiteX10" fmla="*/ 2563485 w 14173379"/>
              <a:gd name="connsiteY10" fmla="*/ 5634454 h 6288460"/>
              <a:gd name="connsiteX11" fmla="*/ 2452352 w 14173379"/>
              <a:gd name="connsiteY11" fmla="*/ 5280585 h 6288460"/>
              <a:gd name="connsiteX12" fmla="*/ 2296764 w 14173379"/>
              <a:gd name="connsiteY12" fmla="*/ 5102725 h 6288460"/>
              <a:gd name="connsiteX13" fmla="*/ 2100428 w 14173379"/>
              <a:gd name="connsiteY13" fmla="*/ 5063817 h 6288460"/>
              <a:gd name="connsiteX14" fmla="*/ 1865195 w 14173379"/>
              <a:gd name="connsiteY14" fmla="*/ 5124956 h 6288460"/>
              <a:gd name="connsiteX15" fmla="*/ 1592918 w 14173379"/>
              <a:gd name="connsiteY15" fmla="*/ 5263911 h 6288460"/>
              <a:gd name="connsiteX16" fmla="*/ 1291003 w 14173379"/>
              <a:gd name="connsiteY16" fmla="*/ 5443623 h 6288460"/>
              <a:gd name="connsiteX17" fmla="*/ 955750 w 14173379"/>
              <a:gd name="connsiteY17" fmla="*/ 5623337 h 6288460"/>
              <a:gd name="connsiteX18" fmla="*/ 0 w 14173379"/>
              <a:gd name="connsiteY18" fmla="*/ 6288460 h 6288460"/>
              <a:gd name="connsiteX19" fmla="*/ 2480135 w 14173379"/>
              <a:gd name="connsiteY19" fmla="*/ 4072616 h 6288460"/>
              <a:gd name="connsiteX20" fmla="*/ 2507919 w 14173379"/>
              <a:gd name="connsiteY20" fmla="*/ 4100407 h 6288460"/>
              <a:gd name="connsiteX21" fmla="*/ 2804276 w 14173379"/>
              <a:gd name="connsiteY21" fmla="*/ 3753950 h 6288460"/>
              <a:gd name="connsiteX22" fmla="*/ 2859841 w 14173379"/>
              <a:gd name="connsiteY22" fmla="*/ 3798415 h 6288460"/>
              <a:gd name="connsiteX23" fmla="*/ 3133972 w 14173379"/>
              <a:gd name="connsiteY23" fmla="*/ 3429726 h 6288460"/>
              <a:gd name="connsiteX24" fmla="*/ 3211765 w 14173379"/>
              <a:gd name="connsiteY24" fmla="*/ 3485307 h 6288460"/>
              <a:gd name="connsiteX25" fmla="*/ 3458113 w 14173379"/>
              <a:gd name="connsiteY25" fmla="*/ 3105502 h 6288460"/>
              <a:gd name="connsiteX26" fmla="*/ 3558132 w 14173379"/>
              <a:gd name="connsiteY26" fmla="*/ 3172199 h 6288460"/>
              <a:gd name="connsiteX27" fmla="*/ 3787808 w 14173379"/>
              <a:gd name="connsiteY27" fmla="*/ 2786835 h 6288460"/>
              <a:gd name="connsiteX28" fmla="*/ 3904499 w 14173379"/>
              <a:gd name="connsiteY28" fmla="*/ 2853532 h 6288460"/>
              <a:gd name="connsiteX29" fmla="*/ 4117507 w 14173379"/>
              <a:gd name="connsiteY29" fmla="*/ 2462611 h 6288460"/>
              <a:gd name="connsiteX30" fmla="*/ 4250867 w 14173379"/>
              <a:gd name="connsiteY30" fmla="*/ 2534866 h 6288460"/>
              <a:gd name="connsiteX31" fmla="*/ 4447203 w 14173379"/>
              <a:gd name="connsiteY31" fmla="*/ 2138385 h 6288460"/>
              <a:gd name="connsiteX32" fmla="*/ 4591677 w 14173379"/>
              <a:gd name="connsiteY32" fmla="*/ 2210642 h 6288460"/>
              <a:gd name="connsiteX33" fmla="*/ 4776899 w 14173379"/>
              <a:gd name="connsiteY33" fmla="*/ 1814162 h 6288460"/>
              <a:gd name="connsiteX34" fmla="*/ 4932486 w 14173379"/>
              <a:gd name="connsiteY34" fmla="*/ 1886417 h 6288460"/>
              <a:gd name="connsiteX35" fmla="*/ 5106596 w 14173379"/>
              <a:gd name="connsiteY35" fmla="*/ 1489937 h 6288460"/>
              <a:gd name="connsiteX36" fmla="*/ 5267740 w 14173379"/>
              <a:gd name="connsiteY36" fmla="*/ 1562193 h 6288460"/>
              <a:gd name="connsiteX37" fmla="*/ 5680616 w 14173379"/>
              <a:gd name="connsiteY37" fmla="*/ 492367 h 6288460"/>
              <a:gd name="connsiteX0" fmla="*/ 4724866 w 13217629"/>
              <a:gd name="connsiteY0" fmla="*/ 492367 h 5634454"/>
              <a:gd name="connsiteX1" fmla="*/ 7197829 w 13217629"/>
              <a:gd name="connsiteY1" fmla="*/ 492367 h 5634454"/>
              <a:gd name="connsiteX2" fmla="*/ 13217629 w 13217629"/>
              <a:gd name="connsiteY2" fmla="*/ 4563623 h 5634454"/>
              <a:gd name="connsiteX3" fmla="*/ 12713147 w 13217629"/>
              <a:gd name="connsiteY3" fmla="*/ 3845165 h 5634454"/>
              <a:gd name="connsiteX4" fmla="*/ 11500738 w 13217629"/>
              <a:gd name="connsiteY4" fmla="*/ 5522919 h 5634454"/>
              <a:gd name="connsiteX5" fmla="*/ 9864412 w 13217629"/>
              <a:gd name="connsiteY5" fmla="*/ 5554223 h 5634454"/>
              <a:gd name="connsiteX6" fmla="*/ 11823976 w 13217629"/>
              <a:gd name="connsiteY6" fmla="*/ 2669510 h 5634454"/>
              <a:gd name="connsiteX7" fmla="*/ 9932968 w 13217629"/>
              <a:gd name="connsiteY7" fmla="*/ 0 h 5634454"/>
              <a:gd name="connsiteX8" fmla="*/ 11728353 w 13217629"/>
              <a:gd name="connsiteY8" fmla="*/ 2509 h 5634454"/>
              <a:gd name="connsiteX9" fmla="*/ 12654018 w 13217629"/>
              <a:gd name="connsiteY9" fmla="*/ 1548280 h 5634454"/>
              <a:gd name="connsiteX10" fmla="*/ 1607735 w 13217629"/>
              <a:gd name="connsiteY10" fmla="*/ 5634454 h 5634454"/>
              <a:gd name="connsiteX11" fmla="*/ 1496602 w 13217629"/>
              <a:gd name="connsiteY11" fmla="*/ 5280585 h 5634454"/>
              <a:gd name="connsiteX12" fmla="*/ 1341014 w 13217629"/>
              <a:gd name="connsiteY12" fmla="*/ 5102725 h 5634454"/>
              <a:gd name="connsiteX13" fmla="*/ 1144678 w 13217629"/>
              <a:gd name="connsiteY13" fmla="*/ 5063817 h 5634454"/>
              <a:gd name="connsiteX14" fmla="*/ 909445 w 13217629"/>
              <a:gd name="connsiteY14" fmla="*/ 5124956 h 5634454"/>
              <a:gd name="connsiteX15" fmla="*/ 637168 w 13217629"/>
              <a:gd name="connsiteY15" fmla="*/ 5263911 h 5634454"/>
              <a:gd name="connsiteX16" fmla="*/ 335253 w 13217629"/>
              <a:gd name="connsiteY16" fmla="*/ 5443623 h 5634454"/>
              <a:gd name="connsiteX17" fmla="*/ 0 w 13217629"/>
              <a:gd name="connsiteY17" fmla="*/ 5623337 h 5634454"/>
              <a:gd name="connsiteX18" fmla="*/ 1524385 w 13217629"/>
              <a:gd name="connsiteY18" fmla="*/ 4072616 h 5634454"/>
              <a:gd name="connsiteX19" fmla="*/ 1552169 w 13217629"/>
              <a:gd name="connsiteY19" fmla="*/ 4100407 h 5634454"/>
              <a:gd name="connsiteX20" fmla="*/ 1848526 w 13217629"/>
              <a:gd name="connsiteY20" fmla="*/ 3753950 h 5634454"/>
              <a:gd name="connsiteX21" fmla="*/ 1904091 w 13217629"/>
              <a:gd name="connsiteY21" fmla="*/ 3798415 h 5634454"/>
              <a:gd name="connsiteX22" fmla="*/ 2178222 w 13217629"/>
              <a:gd name="connsiteY22" fmla="*/ 3429726 h 5634454"/>
              <a:gd name="connsiteX23" fmla="*/ 2256015 w 13217629"/>
              <a:gd name="connsiteY23" fmla="*/ 3485307 h 5634454"/>
              <a:gd name="connsiteX24" fmla="*/ 2502363 w 13217629"/>
              <a:gd name="connsiteY24" fmla="*/ 3105502 h 5634454"/>
              <a:gd name="connsiteX25" fmla="*/ 2602382 w 13217629"/>
              <a:gd name="connsiteY25" fmla="*/ 3172199 h 5634454"/>
              <a:gd name="connsiteX26" fmla="*/ 2832058 w 13217629"/>
              <a:gd name="connsiteY26" fmla="*/ 2786835 h 5634454"/>
              <a:gd name="connsiteX27" fmla="*/ 2948749 w 13217629"/>
              <a:gd name="connsiteY27" fmla="*/ 2853532 h 5634454"/>
              <a:gd name="connsiteX28" fmla="*/ 3161757 w 13217629"/>
              <a:gd name="connsiteY28" fmla="*/ 2462611 h 5634454"/>
              <a:gd name="connsiteX29" fmla="*/ 3295117 w 13217629"/>
              <a:gd name="connsiteY29" fmla="*/ 2534866 h 5634454"/>
              <a:gd name="connsiteX30" fmla="*/ 3491453 w 13217629"/>
              <a:gd name="connsiteY30" fmla="*/ 2138385 h 5634454"/>
              <a:gd name="connsiteX31" fmla="*/ 3635927 w 13217629"/>
              <a:gd name="connsiteY31" fmla="*/ 2210642 h 5634454"/>
              <a:gd name="connsiteX32" fmla="*/ 3821149 w 13217629"/>
              <a:gd name="connsiteY32" fmla="*/ 1814162 h 5634454"/>
              <a:gd name="connsiteX33" fmla="*/ 3976736 w 13217629"/>
              <a:gd name="connsiteY33" fmla="*/ 1886417 h 5634454"/>
              <a:gd name="connsiteX34" fmla="*/ 4150846 w 13217629"/>
              <a:gd name="connsiteY34" fmla="*/ 1489937 h 5634454"/>
              <a:gd name="connsiteX35" fmla="*/ 4311990 w 13217629"/>
              <a:gd name="connsiteY35" fmla="*/ 1562193 h 5634454"/>
              <a:gd name="connsiteX36" fmla="*/ 4724866 w 13217629"/>
              <a:gd name="connsiteY36" fmla="*/ 492367 h 5634454"/>
              <a:gd name="connsiteX0" fmla="*/ 4724866 w 13217629"/>
              <a:gd name="connsiteY0" fmla="*/ 492367 h 5634454"/>
              <a:gd name="connsiteX1" fmla="*/ 7197829 w 13217629"/>
              <a:gd name="connsiteY1" fmla="*/ 492367 h 5634454"/>
              <a:gd name="connsiteX2" fmla="*/ 13217629 w 13217629"/>
              <a:gd name="connsiteY2" fmla="*/ 4563623 h 5634454"/>
              <a:gd name="connsiteX3" fmla="*/ 12713147 w 13217629"/>
              <a:gd name="connsiteY3" fmla="*/ 3845165 h 5634454"/>
              <a:gd name="connsiteX4" fmla="*/ 11500738 w 13217629"/>
              <a:gd name="connsiteY4" fmla="*/ 5522919 h 5634454"/>
              <a:gd name="connsiteX5" fmla="*/ 9864412 w 13217629"/>
              <a:gd name="connsiteY5" fmla="*/ 5554223 h 5634454"/>
              <a:gd name="connsiteX6" fmla="*/ 11823976 w 13217629"/>
              <a:gd name="connsiteY6" fmla="*/ 2669510 h 5634454"/>
              <a:gd name="connsiteX7" fmla="*/ 9932968 w 13217629"/>
              <a:gd name="connsiteY7" fmla="*/ 0 h 5634454"/>
              <a:gd name="connsiteX8" fmla="*/ 11728353 w 13217629"/>
              <a:gd name="connsiteY8" fmla="*/ 2509 h 5634454"/>
              <a:gd name="connsiteX9" fmla="*/ 12654018 w 13217629"/>
              <a:gd name="connsiteY9" fmla="*/ 1548280 h 5634454"/>
              <a:gd name="connsiteX10" fmla="*/ 1607735 w 13217629"/>
              <a:gd name="connsiteY10" fmla="*/ 5634454 h 5634454"/>
              <a:gd name="connsiteX11" fmla="*/ 1496602 w 13217629"/>
              <a:gd name="connsiteY11" fmla="*/ 5280585 h 5634454"/>
              <a:gd name="connsiteX12" fmla="*/ 1341014 w 13217629"/>
              <a:gd name="connsiteY12" fmla="*/ 5102725 h 5634454"/>
              <a:gd name="connsiteX13" fmla="*/ 1144678 w 13217629"/>
              <a:gd name="connsiteY13" fmla="*/ 5063817 h 5634454"/>
              <a:gd name="connsiteX14" fmla="*/ 909445 w 13217629"/>
              <a:gd name="connsiteY14" fmla="*/ 5124956 h 5634454"/>
              <a:gd name="connsiteX15" fmla="*/ 637168 w 13217629"/>
              <a:gd name="connsiteY15" fmla="*/ 5263911 h 5634454"/>
              <a:gd name="connsiteX16" fmla="*/ 335253 w 13217629"/>
              <a:gd name="connsiteY16" fmla="*/ 5443623 h 5634454"/>
              <a:gd name="connsiteX17" fmla="*/ 22328 w 13217629"/>
              <a:gd name="connsiteY17" fmla="*/ 5627016 h 5634454"/>
              <a:gd name="connsiteX18" fmla="*/ 0 w 13217629"/>
              <a:gd name="connsiteY18" fmla="*/ 5623337 h 5634454"/>
              <a:gd name="connsiteX19" fmla="*/ 1524385 w 13217629"/>
              <a:gd name="connsiteY19" fmla="*/ 4072616 h 5634454"/>
              <a:gd name="connsiteX20" fmla="*/ 1552169 w 13217629"/>
              <a:gd name="connsiteY20" fmla="*/ 4100407 h 5634454"/>
              <a:gd name="connsiteX21" fmla="*/ 1848526 w 13217629"/>
              <a:gd name="connsiteY21" fmla="*/ 3753950 h 5634454"/>
              <a:gd name="connsiteX22" fmla="*/ 1904091 w 13217629"/>
              <a:gd name="connsiteY22" fmla="*/ 3798415 h 5634454"/>
              <a:gd name="connsiteX23" fmla="*/ 2178222 w 13217629"/>
              <a:gd name="connsiteY23" fmla="*/ 3429726 h 5634454"/>
              <a:gd name="connsiteX24" fmla="*/ 2256015 w 13217629"/>
              <a:gd name="connsiteY24" fmla="*/ 3485307 h 5634454"/>
              <a:gd name="connsiteX25" fmla="*/ 2502363 w 13217629"/>
              <a:gd name="connsiteY25" fmla="*/ 3105502 h 5634454"/>
              <a:gd name="connsiteX26" fmla="*/ 2602382 w 13217629"/>
              <a:gd name="connsiteY26" fmla="*/ 3172199 h 5634454"/>
              <a:gd name="connsiteX27" fmla="*/ 2832058 w 13217629"/>
              <a:gd name="connsiteY27" fmla="*/ 2786835 h 5634454"/>
              <a:gd name="connsiteX28" fmla="*/ 2948749 w 13217629"/>
              <a:gd name="connsiteY28" fmla="*/ 2853532 h 5634454"/>
              <a:gd name="connsiteX29" fmla="*/ 3161757 w 13217629"/>
              <a:gd name="connsiteY29" fmla="*/ 2462611 h 5634454"/>
              <a:gd name="connsiteX30" fmla="*/ 3295117 w 13217629"/>
              <a:gd name="connsiteY30" fmla="*/ 2534866 h 5634454"/>
              <a:gd name="connsiteX31" fmla="*/ 3491453 w 13217629"/>
              <a:gd name="connsiteY31" fmla="*/ 2138385 h 5634454"/>
              <a:gd name="connsiteX32" fmla="*/ 3635927 w 13217629"/>
              <a:gd name="connsiteY32" fmla="*/ 2210642 h 5634454"/>
              <a:gd name="connsiteX33" fmla="*/ 3821149 w 13217629"/>
              <a:gd name="connsiteY33" fmla="*/ 1814162 h 5634454"/>
              <a:gd name="connsiteX34" fmla="*/ 3976736 w 13217629"/>
              <a:gd name="connsiteY34" fmla="*/ 1886417 h 5634454"/>
              <a:gd name="connsiteX35" fmla="*/ 4150846 w 13217629"/>
              <a:gd name="connsiteY35" fmla="*/ 1489937 h 5634454"/>
              <a:gd name="connsiteX36" fmla="*/ 4311990 w 13217629"/>
              <a:gd name="connsiteY36" fmla="*/ 1562193 h 5634454"/>
              <a:gd name="connsiteX37" fmla="*/ 4724866 w 13217629"/>
              <a:gd name="connsiteY37" fmla="*/ 492367 h 5634454"/>
              <a:gd name="connsiteX0" fmla="*/ 4702538 w 13195301"/>
              <a:gd name="connsiteY0" fmla="*/ 492367 h 5634454"/>
              <a:gd name="connsiteX1" fmla="*/ 7175501 w 13195301"/>
              <a:gd name="connsiteY1" fmla="*/ 492367 h 5634454"/>
              <a:gd name="connsiteX2" fmla="*/ 13195301 w 13195301"/>
              <a:gd name="connsiteY2" fmla="*/ 4563623 h 5634454"/>
              <a:gd name="connsiteX3" fmla="*/ 12690819 w 13195301"/>
              <a:gd name="connsiteY3" fmla="*/ 3845165 h 5634454"/>
              <a:gd name="connsiteX4" fmla="*/ 11478410 w 13195301"/>
              <a:gd name="connsiteY4" fmla="*/ 5522919 h 5634454"/>
              <a:gd name="connsiteX5" fmla="*/ 9842084 w 13195301"/>
              <a:gd name="connsiteY5" fmla="*/ 5554223 h 5634454"/>
              <a:gd name="connsiteX6" fmla="*/ 11801648 w 13195301"/>
              <a:gd name="connsiteY6" fmla="*/ 2669510 h 5634454"/>
              <a:gd name="connsiteX7" fmla="*/ 9910640 w 13195301"/>
              <a:gd name="connsiteY7" fmla="*/ 0 h 5634454"/>
              <a:gd name="connsiteX8" fmla="*/ 11706025 w 13195301"/>
              <a:gd name="connsiteY8" fmla="*/ 2509 h 5634454"/>
              <a:gd name="connsiteX9" fmla="*/ 12631690 w 13195301"/>
              <a:gd name="connsiteY9" fmla="*/ 1548280 h 5634454"/>
              <a:gd name="connsiteX10" fmla="*/ 1585407 w 13195301"/>
              <a:gd name="connsiteY10" fmla="*/ 5634454 h 5634454"/>
              <a:gd name="connsiteX11" fmla="*/ 1474274 w 13195301"/>
              <a:gd name="connsiteY11" fmla="*/ 5280585 h 5634454"/>
              <a:gd name="connsiteX12" fmla="*/ 1318686 w 13195301"/>
              <a:gd name="connsiteY12" fmla="*/ 5102725 h 5634454"/>
              <a:gd name="connsiteX13" fmla="*/ 1122350 w 13195301"/>
              <a:gd name="connsiteY13" fmla="*/ 5063817 h 5634454"/>
              <a:gd name="connsiteX14" fmla="*/ 887117 w 13195301"/>
              <a:gd name="connsiteY14" fmla="*/ 5124956 h 5634454"/>
              <a:gd name="connsiteX15" fmla="*/ 614840 w 13195301"/>
              <a:gd name="connsiteY15" fmla="*/ 5263911 h 5634454"/>
              <a:gd name="connsiteX16" fmla="*/ 312925 w 13195301"/>
              <a:gd name="connsiteY16" fmla="*/ 5443623 h 5634454"/>
              <a:gd name="connsiteX17" fmla="*/ 0 w 13195301"/>
              <a:gd name="connsiteY17" fmla="*/ 5627016 h 5634454"/>
              <a:gd name="connsiteX18" fmla="*/ 1502057 w 13195301"/>
              <a:gd name="connsiteY18" fmla="*/ 4072616 h 5634454"/>
              <a:gd name="connsiteX19" fmla="*/ 1529841 w 13195301"/>
              <a:gd name="connsiteY19" fmla="*/ 4100407 h 5634454"/>
              <a:gd name="connsiteX20" fmla="*/ 1826198 w 13195301"/>
              <a:gd name="connsiteY20" fmla="*/ 3753950 h 5634454"/>
              <a:gd name="connsiteX21" fmla="*/ 1881763 w 13195301"/>
              <a:gd name="connsiteY21" fmla="*/ 3798415 h 5634454"/>
              <a:gd name="connsiteX22" fmla="*/ 2155894 w 13195301"/>
              <a:gd name="connsiteY22" fmla="*/ 3429726 h 5634454"/>
              <a:gd name="connsiteX23" fmla="*/ 2233687 w 13195301"/>
              <a:gd name="connsiteY23" fmla="*/ 3485307 h 5634454"/>
              <a:gd name="connsiteX24" fmla="*/ 2480035 w 13195301"/>
              <a:gd name="connsiteY24" fmla="*/ 3105502 h 5634454"/>
              <a:gd name="connsiteX25" fmla="*/ 2580054 w 13195301"/>
              <a:gd name="connsiteY25" fmla="*/ 3172199 h 5634454"/>
              <a:gd name="connsiteX26" fmla="*/ 2809730 w 13195301"/>
              <a:gd name="connsiteY26" fmla="*/ 2786835 h 5634454"/>
              <a:gd name="connsiteX27" fmla="*/ 2926421 w 13195301"/>
              <a:gd name="connsiteY27" fmla="*/ 2853532 h 5634454"/>
              <a:gd name="connsiteX28" fmla="*/ 3139429 w 13195301"/>
              <a:gd name="connsiteY28" fmla="*/ 2462611 h 5634454"/>
              <a:gd name="connsiteX29" fmla="*/ 3272789 w 13195301"/>
              <a:gd name="connsiteY29" fmla="*/ 2534866 h 5634454"/>
              <a:gd name="connsiteX30" fmla="*/ 3469125 w 13195301"/>
              <a:gd name="connsiteY30" fmla="*/ 2138385 h 5634454"/>
              <a:gd name="connsiteX31" fmla="*/ 3613599 w 13195301"/>
              <a:gd name="connsiteY31" fmla="*/ 2210642 h 5634454"/>
              <a:gd name="connsiteX32" fmla="*/ 3798821 w 13195301"/>
              <a:gd name="connsiteY32" fmla="*/ 1814162 h 5634454"/>
              <a:gd name="connsiteX33" fmla="*/ 3954408 w 13195301"/>
              <a:gd name="connsiteY33" fmla="*/ 1886417 h 5634454"/>
              <a:gd name="connsiteX34" fmla="*/ 4128518 w 13195301"/>
              <a:gd name="connsiteY34" fmla="*/ 1489937 h 5634454"/>
              <a:gd name="connsiteX35" fmla="*/ 4289662 w 13195301"/>
              <a:gd name="connsiteY35" fmla="*/ 1562193 h 5634454"/>
              <a:gd name="connsiteX36" fmla="*/ 4702538 w 13195301"/>
              <a:gd name="connsiteY36" fmla="*/ 492367 h 5634454"/>
              <a:gd name="connsiteX0" fmla="*/ 4702538 w 15018379"/>
              <a:gd name="connsiteY0" fmla="*/ 492367 h 7909568"/>
              <a:gd name="connsiteX1" fmla="*/ 7175501 w 15018379"/>
              <a:gd name="connsiteY1" fmla="*/ 492367 h 7909568"/>
              <a:gd name="connsiteX2" fmla="*/ 13195301 w 15018379"/>
              <a:gd name="connsiteY2" fmla="*/ 4563623 h 7909568"/>
              <a:gd name="connsiteX3" fmla="*/ 12690819 w 15018379"/>
              <a:gd name="connsiteY3" fmla="*/ 3845165 h 7909568"/>
              <a:gd name="connsiteX4" fmla="*/ 11478410 w 15018379"/>
              <a:gd name="connsiteY4" fmla="*/ 5522919 h 7909568"/>
              <a:gd name="connsiteX5" fmla="*/ 9842084 w 15018379"/>
              <a:gd name="connsiteY5" fmla="*/ 5554223 h 7909568"/>
              <a:gd name="connsiteX6" fmla="*/ 11801648 w 15018379"/>
              <a:gd name="connsiteY6" fmla="*/ 2669510 h 7909568"/>
              <a:gd name="connsiteX7" fmla="*/ 9910640 w 15018379"/>
              <a:gd name="connsiteY7" fmla="*/ 0 h 7909568"/>
              <a:gd name="connsiteX8" fmla="*/ 11706025 w 15018379"/>
              <a:gd name="connsiteY8" fmla="*/ 2509 h 7909568"/>
              <a:gd name="connsiteX9" fmla="*/ 12631690 w 15018379"/>
              <a:gd name="connsiteY9" fmla="*/ 1548280 h 7909568"/>
              <a:gd name="connsiteX10" fmla="*/ 15018379 w 15018379"/>
              <a:gd name="connsiteY10" fmla="*/ 7909568 h 7909568"/>
              <a:gd name="connsiteX11" fmla="*/ 1474274 w 15018379"/>
              <a:gd name="connsiteY11" fmla="*/ 5280585 h 7909568"/>
              <a:gd name="connsiteX12" fmla="*/ 1318686 w 15018379"/>
              <a:gd name="connsiteY12" fmla="*/ 5102725 h 7909568"/>
              <a:gd name="connsiteX13" fmla="*/ 1122350 w 15018379"/>
              <a:gd name="connsiteY13" fmla="*/ 5063817 h 7909568"/>
              <a:gd name="connsiteX14" fmla="*/ 887117 w 15018379"/>
              <a:gd name="connsiteY14" fmla="*/ 5124956 h 7909568"/>
              <a:gd name="connsiteX15" fmla="*/ 614840 w 15018379"/>
              <a:gd name="connsiteY15" fmla="*/ 5263911 h 7909568"/>
              <a:gd name="connsiteX16" fmla="*/ 312925 w 15018379"/>
              <a:gd name="connsiteY16" fmla="*/ 5443623 h 7909568"/>
              <a:gd name="connsiteX17" fmla="*/ 0 w 15018379"/>
              <a:gd name="connsiteY17" fmla="*/ 5627016 h 7909568"/>
              <a:gd name="connsiteX18" fmla="*/ 1502057 w 15018379"/>
              <a:gd name="connsiteY18" fmla="*/ 4072616 h 7909568"/>
              <a:gd name="connsiteX19" fmla="*/ 1529841 w 15018379"/>
              <a:gd name="connsiteY19" fmla="*/ 4100407 h 7909568"/>
              <a:gd name="connsiteX20" fmla="*/ 1826198 w 15018379"/>
              <a:gd name="connsiteY20" fmla="*/ 3753950 h 7909568"/>
              <a:gd name="connsiteX21" fmla="*/ 1881763 w 15018379"/>
              <a:gd name="connsiteY21" fmla="*/ 3798415 h 7909568"/>
              <a:gd name="connsiteX22" fmla="*/ 2155894 w 15018379"/>
              <a:gd name="connsiteY22" fmla="*/ 3429726 h 7909568"/>
              <a:gd name="connsiteX23" fmla="*/ 2233687 w 15018379"/>
              <a:gd name="connsiteY23" fmla="*/ 3485307 h 7909568"/>
              <a:gd name="connsiteX24" fmla="*/ 2480035 w 15018379"/>
              <a:gd name="connsiteY24" fmla="*/ 3105502 h 7909568"/>
              <a:gd name="connsiteX25" fmla="*/ 2580054 w 15018379"/>
              <a:gd name="connsiteY25" fmla="*/ 3172199 h 7909568"/>
              <a:gd name="connsiteX26" fmla="*/ 2809730 w 15018379"/>
              <a:gd name="connsiteY26" fmla="*/ 2786835 h 7909568"/>
              <a:gd name="connsiteX27" fmla="*/ 2926421 w 15018379"/>
              <a:gd name="connsiteY27" fmla="*/ 2853532 h 7909568"/>
              <a:gd name="connsiteX28" fmla="*/ 3139429 w 15018379"/>
              <a:gd name="connsiteY28" fmla="*/ 2462611 h 7909568"/>
              <a:gd name="connsiteX29" fmla="*/ 3272789 w 15018379"/>
              <a:gd name="connsiteY29" fmla="*/ 2534866 h 7909568"/>
              <a:gd name="connsiteX30" fmla="*/ 3469125 w 15018379"/>
              <a:gd name="connsiteY30" fmla="*/ 2138385 h 7909568"/>
              <a:gd name="connsiteX31" fmla="*/ 3613599 w 15018379"/>
              <a:gd name="connsiteY31" fmla="*/ 2210642 h 7909568"/>
              <a:gd name="connsiteX32" fmla="*/ 3798821 w 15018379"/>
              <a:gd name="connsiteY32" fmla="*/ 1814162 h 7909568"/>
              <a:gd name="connsiteX33" fmla="*/ 3954408 w 15018379"/>
              <a:gd name="connsiteY33" fmla="*/ 1886417 h 7909568"/>
              <a:gd name="connsiteX34" fmla="*/ 4128518 w 15018379"/>
              <a:gd name="connsiteY34" fmla="*/ 1489937 h 7909568"/>
              <a:gd name="connsiteX35" fmla="*/ 4289662 w 15018379"/>
              <a:gd name="connsiteY35" fmla="*/ 1562193 h 7909568"/>
              <a:gd name="connsiteX36" fmla="*/ 4702538 w 15018379"/>
              <a:gd name="connsiteY36" fmla="*/ 492367 h 7909568"/>
              <a:gd name="connsiteX0" fmla="*/ 4702538 w 13195301"/>
              <a:gd name="connsiteY0" fmla="*/ 2564999 h 7699648"/>
              <a:gd name="connsiteX1" fmla="*/ 7175501 w 13195301"/>
              <a:gd name="connsiteY1" fmla="*/ 2564999 h 7699648"/>
              <a:gd name="connsiteX2" fmla="*/ 13195301 w 13195301"/>
              <a:gd name="connsiteY2" fmla="*/ 6636255 h 7699648"/>
              <a:gd name="connsiteX3" fmla="*/ 12690819 w 13195301"/>
              <a:gd name="connsiteY3" fmla="*/ 5917797 h 7699648"/>
              <a:gd name="connsiteX4" fmla="*/ 11478410 w 13195301"/>
              <a:gd name="connsiteY4" fmla="*/ 7595551 h 7699648"/>
              <a:gd name="connsiteX5" fmla="*/ 9842084 w 13195301"/>
              <a:gd name="connsiteY5" fmla="*/ 7626855 h 7699648"/>
              <a:gd name="connsiteX6" fmla="*/ 11801648 w 13195301"/>
              <a:gd name="connsiteY6" fmla="*/ 4742142 h 7699648"/>
              <a:gd name="connsiteX7" fmla="*/ 9910640 w 13195301"/>
              <a:gd name="connsiteY7" fmla="*/ 2072632 h 7699648"/>
              <a:gd name="connsiteX8" fmla="*/ 11706025 w 13195301"/>
              <a:gd name="connsiteY8" fmla="*/ 2075141 h 7699648"/>
              <a:gd name="connsiteX9" fmla="*/ 12631690 w 13195301"/>
              <a:gd name="connsiteY9" fmla="*/ 3620912 h 7699648"/>
              <a:gd name="connsiteX10" fmla="*/ 11796208 w 13195301"/>
              <a:gd name="connsiteY10" fmla="*/ 0 h 7699648"/>
              <a:gd name="connsiteX11" fmla="*/ 1474274 w 13195301"/>
              <a:gd name="connsiteY11" fmla="*/ 7353217 h 7699648"/>
              <a:gd name="connsiteX12" fmla="*/ 1318686 w 13195301"/>
              <a:gd name="connsiteY12" fmla="*/ 7175357 h 7699648"/>
              <a:gd name="connsiteX13" fmla="*/ 1122350 w 13195301"/>
              <a:gd name="connsiteY13" fmla="*/ 7136449 h 7699648"/>
              <a:gd name="connsiteX14" fmla="*/ 887117 w 13195301"/>
              <a:gd name="connsiteY14" fmla="*/ 7197588 h 7699648"/>
              <a:gd name="connsiteX15" fmla="*/ 614840 w 13195301"/>
              <a:gd name="connsiteY15" fmla="*/ 7336543 h 7699648"/>
              <a:gd name="connsiteX16" fmla="*/ 312925 w 13195301"/>
              <a:gd name="connsiteY16" fmla="*/ 7516255 h 7699648"/>
              <a:gd name="connsiteX17" fmla="*/ 0 w 13195301"/>
              <a:gd name="connsiteY17" fmla="*/ 7699648 h 7699648"/>
              <a:gd name="connsiteX18" fmla="*/ 1502057 w 13195301"/>
              <a:gd name="connsiteY18" fmla="*/ 6145248 h 7699648"/>
              <a:gd name="connsiteX19" fmla="*/ 1529841 w 13195301"/>
              <a:gd name="connsiteY19" fmla="*/ 6173039 h 7699648"/>
              <a:gd name="connsiteX20" fmla="*/ 1826198 w 13195301"/>
              <a:gd name="connsiteY20" fmla="*/ 5826582 h 7699648"/>
              <a:gd name="connsiteX21" fmla="*/ 1881763 w 13195301"/>
              <a:gd name="connsiteY21" fmla="*/ 5871047 h 7699648"/>
              <a:gd name="connsiteX22" fmla="*/ 2155894 w 13195301"/>
              <a:gd name="connsiteY22" fmla="*/ 5502358 h 7699648"/>
              <a:gd name="connsiteX23" fmla="*/ 2233687 w 13195301"/>
              <a:gd name="connsiteY23" fmla="*/ 5557939 h 7699648"/>
              <a:gd name="connsiteX24" fmla="*/ 2480035 w 13195301"/>
              <a:gd name="connsiteY24" fmla="*/ 5178134 h 7699648"/>
              <a:gd name="connsiteX25" fmla="*/ 2580054 w 13195301"/>
              <a:gd name="connsiteY25" fmla="*/ 5244831 h 7699648"/>
              <a:gd name="connsiteX26" fmla="*/ 2809730 w 13195301"/>
              <a:gd name="connsiteY26" fmla="*/ 4859467 h 7699648"/>
              <a:gd name="connsiteX27" fmla="*/ 2926421 w 13195301"/>
              <a:gd name="connsiteY27" fmla="*/ 4926164 h 7699648"/>
              <a:gd name="connsiteX28" fmla="*/ 3139429 w 13195301"/>
              <a:gd name="connsiteY28" fmla="*/ 4535243 h 7699648"/>
              <a:gd name="connsiteX29" fmla="*/ 3272789 w 13195301"/>
              <a:gd name="connsiteY29" fmla="*/ 4607498 h 7699648"/>
              <a:gd name="connsiteX30" fmla="*/ 3469125 w 13195301"/>
              <a:gd name="connsiteY30" fmla="*/ 4211017 h 7699648"/>
              <a:gd name="connsiteX31" fmla="*/ 3613599 w 13195301"/>
              <a:gd name="connsiteY31" fmla="*/ 4283274 h 7699648"/>
              <a:gd name="connsiteX32" fmla="*/ 3798821 w 13195301"/>
              <a:gd name="connsiteY32" fmla="*/ 3886794 h 7699648"/>
              <a:gd name="connsiteX33" fmla="*/ 3954408 w 13195301"/>
              <a:gd name="connsiteY33" fmla="*/ 3959049 h 7699648"/>
              <a:gd name="connsiteX34" fmla="*/ 4128518 w 13195301"/>
              <a:gd name="connsiteY34" fmla="*/ 3562569 h 7699648"/>
              <a:gd name="connsiteX35" fmla="*/ 4289662 w 13195301"/>
              <a:gd name="connsiteY35" fmla="*/ 3634825 h 7699648"/>
              <a:gd name="connsiteX36" fmla="*/ 4702538 w 13195301"/>
              <a:gd name="connsiteY36" fmla="*/ 2564999 h 7699648"/>
              <a:gd name="connsiteX0" fmla="*/ 4702538 w 13195301"/>
              <a:gd name="connsiteY0" fmla="*/ 2564999 h 7699648"/>
              <a:gd name="connsiteX1" fmla="*/ 7175501 w 13195301"/>
              <a:gd name="connsiteY1" fmla="*/ 2564999 h 7699648"/>
              <a:gd name="connsiteX2" fmla="*/ 13195301 w 13195301"/>
              <a:gd name="connsiteY2" fmla="*/ 6636255 h 7699648"/>
              <a:gd name="connsiteX3" fmla="*/ 12690819 w 13195301"/>
              <a:gd name="connsiteY3" fmla="*/ 5917797 h 7699648"/>
              <a:gd name="connsiteX4" fmla="*/ 11478410 w 13195301"/>
              <a:gd name="connsiteY4" fmla="*/ 7595551 h 7699648"/>
              <a:gd name="connsiteX5" fmla="*/ 9842084 w 13195301"/>
              <a:gd name="connsiteY5" fmla="*/ 7626855 h 7699648"/>
              <a:gd name="connsiteX6" fmla="*/ 11801648 w 13195301"/>
              <a:gd name="connsiteY6" fmla="*/ 4742142 h 7699648"/>
              <a:gd name="connsiteX7" fmla="*/ 9910640 w 13195301"/>
              <a:gd name="connsiteY7" fmla="*/ 2072632 h 7699648"/>
              <a:gd name="connsiteX8" fmla="*/ 11706025 w 13195301"/>
              <a:gd name="connsiteY8" fmla="*/ 2075141 h 7699648"/>
              <a:gd name="connsiteX9" fmla="*/ 12631690 w 13195301"/>
              <a:gd name="connsiteY9" fmla="*/ 3620912 h 7699648"/>
              <a:gd name="connsiteX10" fmla="*/ 11796208 w 13195301"/>
              <a:gd name="connsiteY10" fmla="*/ 0 h 7699648"/>
              <a:gd name="connsiteX11" fmla="*/ 1318686 w 13195301"/>
              <a:gd name="connsiteY11" fmla="*/ 7175357 h 7699648"/>
              <a:gd name="connsiteX12" fmla="*/ 1122350 w 13195301"/>
              <a:gd name="connsiteY12" fmla="*/ 7136449 h 7699648"/>
              <a:gd name="connsiteX13" fmla="*/ 887117 w 13195301"/>
              <a:gd name="connsiteY13" fmla="*/ 7197588 h 7699648"/>
              <a:gd name="connsiteX14" fmla="*/ 614840 w 13195301"/>
              <a:gd name="connsiteY14" fmla="*/ 7336543 h 7699648"/>
              <a:gd name="connsiteX15" fmla="*/ 312925 w 13195301"/>
              <a:gd name="connsiteY15" fmla="*/ 7516255 h 7699648"/>
              <a:gd name="connsiteX16" fmla="*/ 0 w 13195301"/>
              <a:gd name="connsiteY16" fmla="*/ 7699648 h 7699648"/>
              <a:gd name="connsiteX17" fmla="*/ 1502057 w 13195301"/>
              <a:gd name="connsiteY17" fmla="*/ 6145248 h 7699648"/>
              <a:gd name="connsiteX18" fmla="*/ 1529841 w 13195301"/>
              <a:gd name="connsiteY18" fmla="*/ 6173039 h 7699648"/>
              <a:gd name="connsiteX19" fmla="*/ 1826198 w 13195301"/>
              <a:gd name="connsiteY19" fmla="*/ 5826582 h 7699648"/>
              <a:gd name="connsiteX20" fmla="*/ 1881763 w 13195301"/>
              <a:gd name="connsiteY20" fmla="*/ 5871047 h 7699648"/>
              <a:gd name="connsiteX21" fmla="*/ 2155894 w 13195301"/>
              <a:gd name="connsiteY21" fmla="*/ 5502358 h 7699648"/>
              <a:gd name="connsiteX22" fmla="*/ 2233687 w 13195301"/>
              <a:gd name="connsiteY22" fmla="*/ 5557939 h 7699648"/>
              <a:gd name="connsiteX23" fmla="*/ 2480035 w 13195301"/>
              <a:gd name="connsiteY23" fmla="*/ 5178134 h 7699648"/>
              <a:gd name="connsiteX24" fmla="*/ 2580054 w 13195301"/>
              <a:gd name="connsiteY24" fmla="*/ 5244831 h 7699648"/>
              <a:gd name="connsiteX25" fmla="*/ 2809730 w 13195301"/>
              <a:gd name="connsiteY25" fmla="*/ 4859467 h 7699648"/>
              <a:gd name="connsiteX26" fmla="*/ 2926421 w 13195301"/>
              <a:gd name="connsiteY26" fmla="*/ 4926164 h 7699648"/>
              <a:gd name="connsiteX27" fmla="*/ 3139429 w 13195301"/>
              <a:gd name="connsiteY27" fmla="*/ 4535243 h 7699648"/>
              <a:gd name="connsiteX28" fmla="*/ 3272789 w 13195301"/>
              <a:gd name="connsiteY28" fmla="*/ 4607498 h 7699648"/>
              <a:gd name="connsiteX29" fmla="*/ 3469125 w 13195301"/>
              <a:gd name="connsiteY29" fmla="*/ 4211017 h 7699648"/>
              <a:gd name="connsiteX30" fmla="*/ 3613599 w 13195301"/>
              <a:gd name="connsiteY30" fmla="*/ 4283274 h 7699648"/>
              <a:gd name="connsiteX31" fmla="*/ 3798821 w 13195301"/>
              <a:gd name="connsiteY31" fmla="*/ 3886794 h 7699648"/>
              <a:gd name="connsiteX32" fmla="*/ 3954408 w 13195301"/>
              <a:gd name="connsiteY32" fmla="*/ 3959049 h 7699648"/>
              <a:gd name="connsiteX33" fmla="*/ 4128518 w 13195301"/>
              <a:gd name="connsiteY33" fmla="*/ 3562569 h 7699648"/>
              <a:gd name="connsiteX34" fmla="*/ 4289662 w 13195301"/>
              <a:gd name="connsiteY34" fmla="*/ 3634825 h 7699648"/>
              <a:gd name="connsiteX35" fmla="*/ 4702538 w 13195301"/>
              <a:gd name="connsiteY35" fmla="*/ 2564999 h 7699648"/>
              <a:gd name="connsiteX0" fmla="*/ 4702538 w 13195301"/>
              <a:gd name="connsiteY0" fmla="*/ 2564999 h 7699648"/>
              <a:gd name="connsiteX1" fmla="*/ 7175501 w 13195301"/>
              <a:gd name="connsiteY1" fmla="*/ 2564999 h 7699648"/>
              <a:gd name="connsiteX2" fmla="*/ 13195301 w 13195301"/>
              <a:gd name="connsiteY2" fmla="*/ 6636255 h 7699648"/>
              <a:gd name="connsiteX3" fmla="*/ 12690819 w 13195301"/>
              <a:gd name="connsiteY3" fmla="*/ 5917797 h 7699648"/>
              <a:gd name="connsiteX4" fmla="*/ 11478410 w 13195301"/>
              <a:gd name="connsiteY4" fmla="*/ 7595551 h 7699648"/>
              <a:gd name="connsiteX5" fmla="*/ 9842084 w 13195301"/>
              <a:gd name="connsiteY5" fmla="*/ 7626855 h 7699648"/>
              <a:gd name="connsiteX6" fmla="*/ 11801648 w 13195301"/>
              <a:gd name="connsiteY6" fmla="*/ 4742142 h 7699648"/>
              <a:gd name="connsiteX7" fmla="*/ 9910640 w 13195301"/>
              <a:gd name="connsiteY7" fmla="*/ 2072632 h 7699648"/>
              <a:gd name="connsiteX8" fmla="*/ 11706025 w 13195301"/>
              <a:gd name="connsiteY8" fmla="*/ 2075141 h 7699648"/>
              <a:gd name="connsiteX9" fmla="*/ 12631690 w 13195301"/>
              <a:gd name="connsiteY9" fmla="*/ 3620912 h 7699648"/>
              <a:gd name="connsiteX10" fmla="*/ 11796208 w 13195301"/>
              <a:gd name="connsiteY10" fmla="*/ 0 h 7699648"/>
              <a:gd name="connsiteX11" fmla="*/ 1122350 w 13195301"/>
              <a:gd name="connsiteY11" fmla="*/ 7136449 h 7699648"/>
              <a:gd name="connsiteX12" fmla="*/ 887117 w 13195301"/>
              <a:gd name="connsiteY12" fmla="*/ 7197588 h 7699648"/>
              <a:gd name="connsiteX13" fmla="*/ 614840 w 13195301"/>
              <a:gd name="connsiteY13" fmla="*/ 7336543 h 7699648"/>
              <a:gd name="connsiteX14" fmla="*/ 312925 w 13195301"/>
              <a:gd name="connsiteY14" fmla="*/ 7516255 h 7699648"/>
              <a:gd name="connsiteX15" fmla="*/ 0 w 13195301"/>
              <a:gd name="connsiteY15" fmla="*/ 7699648 h 7699648"/>
              <a:gd name="connsiteX16" fmla="*/ 1502057 w 13195301"/>
              <a:gd name="connsiteY16" fmla="*/ 6145248 h 7699648"/>
              <a:gd name="connsiteX17" fmla="*/ 1529841 w 13195301"/>
              <a:gd name="connsiteY17" fmla="*/ 6173039 h 7699648"/>
              <a:gd name="connsiteX18" fmla="*/ 1826198 w 13195301"/>
              <a:gd name="connsiteY18" fmla="*/ 5826582 h 7699648"/>
              <a:gd name="connsiteX19" fmla="*/ 1881763 w 13195301"/>
              <a:gd name="connsiteY19" fmla="*/ 5871047 h 7699648"/>
              <a:gd name="connsiteX20" fmla="*/ 2155894 w 13195301"/>
              <a:gd name="connsiteY20" fmla="*/ 5502358 h 7699648"/>
              <a:gd name="connsiteX21" fmla="*/ 2233687 w 13195301"/>
              <a:gd name="connsiteY21" fmla="*/ 5557939 h 7699648"/>
              <a:gd name="connsiteX22" fmla="*/ 2480035 w 13195301"/>
              <a:gd name="connsiteY22" fmla="*/ 5178134 h 7699648"/>
              <a:gd name="connsiteX23" fmla="*/ 2580054 w 13195301"/>
              <a:gd name="connsiteY23" fmla="*/ 5244831 h 7699648"/>
              <a:gd name="connsiteX24" fmla="*/ 2809730 w 13195301"/>
              <a:gd name="connsiteY24" fmla="*/ 4859467 h 7699648"/>
              <a:gd name="connsiteX25" fmla="*/ 2926421 w 13195301"/>
              <a:gd name="connsiteY25" fmla="*/ 4926164 h 7699648"/>
              <a:gd name="connsiteX26" fmla="*/ 3139429 w 13195301"/>
              <a:gd name="connsiteY26" fmla="*/ 4535243 h 7699648"/>
              <a:gd name="connsiteX27" fmla="*/ 3272789 w 13195301"/>
              <a:gd name="connsiteY27" fmla="*/ 4607498 h 7699648"/>
              <a:gd name="connsiteX28" fmla="*/ 3469125 w 13195301"/>
              <a:gd name="connsiteY28" fmla="*/ 4211017 h 7699648"/>
              <a:gd name="connsiteX29" fmla="*/ 3613599 w 13195301"/>
              <a:gd name="connsiteY29" fmla="*/ 4283274 h 7699648"/>
              <a:gd name="connsiteX30" fmla="*/ 3798821 w 13195301"/>
              <a:gd name="connsiteY30" fmla="*/ 3886794 h 7699648"/>
              <a:gd name="connsiteX31" fmla="*/ 3954408 w 13195301"/>
              <a:gd name="connsiteY31" fmla="*/ 3959049 h 7699648"/>
              <a:gd name="connsiteX32" fmla="*/ 4128518 w 13195301"/>
              <a:gd name="connsiteY32" fmla="*/ 3562569 h 7699648"/>
              <a:gd name="connsiteX33" fmla="*/ 4289662 w 13195301"/>
              <a:gd name="connsiteY33" fmla="*/ 3634825 h 7699648"/>
              <a:gd name="connsiteX34" fmla="*/ 4702538 w 13195301"/>
              <a:gd name="connsiteY34" fmla="*/ 2564999 h 7699648"/>
              <a:gd name="connsiteX0" fmla="*/ 4702538 w 13195301"/>
              <a:gd name="connsiteY0" fmla="*/ 2564999 h 7699648"/>
              <a:gd name="connsiteX1" fmla="*/ 7175501 w 13195301"/>
              <a:gd name="connsiteY1" fmla="*/ 2564999 h 7699648"/>
              <a:gd name="connsiteX2" fmla="*/ 13195301 w 13195301"/>
              <a:gd name="connsiteY2" fmla="*/ 6636255 h 7699648"/>
              <a:gd name="connsiteX3" fmla="*/ 12690819 w 13195301"/>
              <a:gd name="connsiteY3" fmla="*/ 5917797 h 7699648"/>
              <a:gd name="connsiteX4" fmla="*/ 11478410 w 13195301"/>
              <a:gd name="connsiteY4" fmla="*/ 7595551 h 7699648"/>
              <a:gd name="connsiteX5" fmla="*/ 9842084 w 13195301"/>
              <a:gd name="connsiteY5" fmla="*/ 7626855 h 7699648"/>
              <a:gd name="connsiteX6" fmla="*/ 11801648 w 13195301"/>
              <a:gd name="connsiteY6" fmla="*/ 4742142 h 7699648"/>
              <a:gd name="connsiteX7" fmla="*/ 9910640 w 13195301"/>
              <a:gd name="connsiteY7" fmla="*/ 2072632 h 7699648"/>
              <a:gd name="connsiteX8" fmla="*/ 11706025 w 13195301"/>
              <a:gd name="connsiteY8" fmla="*/ 2075141 h 7699648"/>
              <a:gd name="connsiteX9" fmla="*/ 12631690 w 13195301"/>
              <a:gd name="connsiteY9" fmla="*/ 3620912 h 7699648"/>
              <a:gd name="connsiteX10" fmla="*/ 11796208 w 13195301"/>
              <a:gd name="connsiteY10" fmla="*/ 0 h 7699648"/>
              <a:gd name="connsiteX11" fmla="*/ 887117 w 13195301"/>
              <a:gd name="connsiteY11" fmla="*/ 7197588 h 7699648"/>
              <a:gd name="connsiteX12" fmla="*/ 614840 w 13195301"/>
              <a:gd name="connsiteY12" fmla="*/ 7336543 h 7699648"/>
              <a:gd name="connsiteX13" fmla="*/ 312925 w 13195301"/>
              <a:gd name="connsiteY13" fmla="*/ 7516255 h 7699648"/>
              <a:gd name="connsiteX14" fmla="*/ 0 w 13195301"/>
              <a:gd name="connsiteY14" fmla="*/ 7699648 h 7699648"/>
              <a:gd name="connsiteX15" fmla="*/ 1502057 w 13195301"/>
              <a:gd name="connsiteY15" fmla="*/ 6145248 h 7699648"/>
              <a:gd name="connsiteX16" fmla="*/ 1529841 w 13195301"/>
              <a:gd name="connsiteY16" fmla="*/ 6173039 h 7699648"/>
              <a:gd name="connsiteX17" fmla="*/ 1826198 w 13195301"/>
              <a:gd name="connsiteY17" fmla="*/ 5826582 h 7699648"/>
              <a:gd name="connsiteX18" fmla="*/ 1881763 w 13195301"/>
              <a:gd name="connsiteY18" fmla="*/ 5871047 h 7699648"/>
              <a:gd name="connsiteX19" fmla="*/ 2155894 w 13195301"/>
              <a:gd name="connsiteY19" fmla="*/ 5502358 h 7699648"/>
              <a:gd name="connsiteX20" fmla="*/ 2233687 w 13195301"/>
              <a:gd name="connsiteY20" fmla="*/ 5557939 h 7699648"/>
              <a:gd name="connsiteX21" fmla="*/ 2480035 w 13195301"/>
              <a:gd name="connsiteY21" fmla="*/ 5178134 h 7699648"/>
              <a:gd name="connsiteX22" fmla="*/ 2580054 w 13195301"/>
              <a:gd name="connsiteY22" fmla="*/ 5244831 h 7699648"/>
              <a:gd name="connsiteX23" fmla="*/ 2809730 w 13195301"/>
              <a:gd name="connsiteY23" fmla="*/ 4859467 h 7699648"/>
              <a:gd name="connsiteX24" fmla="*/ 2926421 w 13195301"/>
              <a:gd name="connsiteY24" fmla="*/ 4926164 h 7699648"/>
              <a:gd name="connsiteX25" fmla="*/ 3139429 w 13195301"/>
              <a:gd name="connsiteY25" fmla="*/ 4535243 h 7699648"/>
              <a:gd name="connsiteX26" fmla="*/ 3272789 w 13195301"/>
              <a:gd name="connsiteY26" fmla="*/ 4607498 h 7699648"/>
              <a:gd name="connsiteX27" fmla="*/ 3469125 w 13195301"/>
              <a:gd name="connsiteY27" fmla="*/ 4211017 h 7699648"/>
              <a:gd name="connsiteX28" fmla="*/ 3613599 w 13195301"/>
              <a:gd name="connsiteY28" fmla="*/ 4283274 h 7699648"/>
              <a:gd name="connsiteX29" fmla="*/ 3798821 w 13195301"/>
              <a:gd name="connsiteY29" fmla="*/ 3886794 h 7699648"/>
              <a:gd name="connsiteX30" fmla="*/ 3954408 w 13195301"/>
              <a:gd name="connsiteY30" fmla="*/ 3959049 h 7699648"/>
              <a:gd name="connsiteX31" fmla="*/ 4128518 w 13195301"/>
              <a:gd name="connsiteY31" fmla="*/ 3562569 h 7699648"/>
              <a:gd name="connsiteX32" fmla="*/ 4289662 w 13195301"/>
              <a:gd name="connsiteY32" fmla="*/ 3634825 h 7699648"/>
              <a:gd name="connsiteX33" fmla="*/ 4702538 w 13195301"/>
              <a:gd name="connsiteY33" fmla="*/ 2564999 h 7699648"/>
              <a:gd name="connsiteX0" fmla="*/ 4702538 w 13195301"/>
              <a:gd name="connsiteY0" fmla="*/ 2564999 h 7699648"/>
              <a:gd name="connsiteX1" fmla="*/ 7175501 w 13195301"/>
              <a:gd name="connsiteY1" fmla="*/ 2564999 h 7699648"/>
              <a:gd name="connsiteX2" fmla="*/ 13195301 w 13195301"/>
              <a:gd name="connsiteY2" fmla="*/ 6636255 h 7699648"/>
              <a:gd name="connsiteX3" fmla="*/ 12690819 w 13195301"/>
              <a:gd name="connsiteY3" fmla="*/ 5917797 h 7699648"/>
              <a:gd name="connsiteX4" fmla="*/ 11478410 w 13195301"/>
              <a:gd name="connsiteY4" fmla="*/ 7595551 h 7699648"/>
              <a:gd name="connsiteX5" fmla="*/ 9842084 w 13195301"/>
              <a:gd name="connsiteY5" fmla="*/ 7626855 h 7699648"/>
              <a:gd name="connsiteX6" fmla="*/ 11801648 w 13195301"/>
              <a:gd name="connsiteY6" fmla="*/ 4742142 h 7699648"/>
              <a:gd name="connsiteX7" fmla="*/ 9910640 w 13195301"/>
              <a:gd name="connsiteY7" fmla="*/ 2072632 h 7699648"/>
              <a:gd name="connsiteX8" fmla="*/ 11706025 w 13195301"/>
              <a:gd name="connsiteY8" fmla="*/ 2075141 h 7699648"/>
              <a:gd name="connsiteX9" fmla="*/ 12631690 w 13195301"/>
              <a:gd name="connsiteY9" fmla="*/ 3620912 h 7699648"/>
              <a:gd name="connsiteX10" fmla="*/ 11796208 w 13195301"/>
              <a:gd name="connsiteY10" fmla="*/ 0 h 7699648"/>
              <a:gd name="connsiteX11" fmla="*/ 614840 w 13195301"/>
              <a:gd name="connsiteY11" fmla="*/ 7336543 h 7699648"/>
              <a:gd name="connsiteX12" fmla="*/ 312925 w 13195301"/>
              <a:gd name="connsiteY12" fmla="*/ 7516255 h 7699648"/>
              <a:gd name="connsiteX13" fmla="*/ 0 w 13195301"/>
              <a:gd name="connsiteY13" fmla="*/ 7699648 h 7699648"/>
              <a:gd name="connsiteX14" fmla="*/ 1502057 w 13195301"/>
              <a:gd name="connsiteY14" fmla="*/ 6145248 h 7699648"/>
              <a:gd name="connsiteX15" fmla="*/ 1529841 w 13195301"/>
              <a:gd name="connsiteY15" fmla="*/ 6173039 h 7699648"/>
              <a:gd name="connsiteX16" fmla="*/ 1826198 w 13195301"/>
              <a:gd name="connsiteY16" fmla="*/ 5826582 h 7699648"/>
              <a:gd name="connsiteX17" fmla="*/ 1881763 w 13195301"/>
              <a:gd name="connsiteY17" fmla="*/ 5871047 h 7699648"/>
              <a:gd name="connsiteX18" fmla="*/ 2155894 w 13195301"/>
              <a:gd name="connsiteY18" fmla="*/ 5502358 h 7699648"/>
              <a:gd name="connsiteX19" fmla="*/ 2233687 w 13195301"/>
              <a:gd name="connsiteY19" fmla="*/ 5557939 h 7699648"/>
              <a:gd name="connsiteX20" fmla="*/ 2480035 w 13195301"/>
              <a:gd name="connsiteY20" fmla="*/ 5178134 h 7699648"/>
              <a:gd name="connsiteX21" fmla="*/ 2580054 w 13195301"/>
              <a:gd name="connsiteY21" fmla="*/ 5244831 h 7699648"/>
              <a:gd name="connsiteX22" fmla="*/ 2809730 w 13195301"/>
              <a:gd name="connsiteY22" fmla="*/ 4859467 h 7699648"/>
              <a:gd name="connsiteX23" fmla="*/ 2926421 w 13195301"/>
              <a:gd name="connsiteY23" fmla="*/ 4926164 h 7699648"/>
              <a:gd name="connsiteX24" fmla="*/ 3139429 w 13195301"/>
              <a:gd name="connsiteY24" fmla="*/ 4535243 h 7699648"/>
              <a:gd name="connsiteX25" fmla="*/ 3272789 w 13195301"/>
              <a:gd name="connsiteY25" fmla="*/ 4607498 h 7699648"/>
              <a:gd name="connsiteX26" fmla="*/ 3469125 w 13195301"/>
              <a:gd name="connsiteY26" fmla="*/ 4211017 h 7699648"/>
              <a:gd name="connsiteX27" fmla="*/ 3613599 w 13195301"/>
              <a:gd name="connsiteY27" fmla="*/ 4283274 h 7699648"/>
              <a:gd name="connsiteX28" fmla="*/ 3798821 w 13195301"/>
              <a:gd name="connsiteY28" fmla="*/ 3886794 h 7699648"/>
              <a:gd name="connsiteX29" fmla="*/ 3954408 w 13195301"/>
              <a:gd name="connsiteY29" fmla="*/ 3959049 h 7699648"/>
              <a:gd name="connsiteX30" fmla="*/ 4128518 w 13195301"/>
              <a:gd name="connsiteY30" fmla="*/ 3562569 h 7699648"/>
              <a:gd name="connsiteX31" fmla="*/ 4289662 w 13195301"/>
              <a:gd name="connsiteY31" fmla="*/ 3634825 h 7699648"/>
              <a:gd name="connsiteX32" fmla="*/ 4702538 w 13195301"/>
              <a:gd name="connsiteY32" fmla="*/ 2564999 h 7699648"/>
              <a:gd name="connsiteX0" fmla="*/ 4702538 w 13195301"/>
              <a:gd name="connsiteY0" fmla="*/ 2564999 h 7699648"/>
              <a:gd name="connsiteX1" fmla="*/ 7175501 w 13195301"/>
              <a:gd name="connsiteY1" fmla="*/ 2564999 h 7699648"/>
              <a:gd name="connsiteX2" fmla="*/ 13195301 w 13195301"/>
              <a:gd name="connsiteY2" fmla="*/ 6636255 h 7699648"/>
              <a:gd name="connsiteX3" fmla="*/ 12690819 w 13195301"/>
              <a:gd name="connsiteY3" fmla="*/ 5917797 h 7699648"/>
              <a:gd name="connsiteX4" fmla="*/ 11478410 w 13195301"/>
              <a:gd name="connsiteY4" fmla="*/ 7595551 h 7699648"/>
              <a:gd name="connsiteX5" fmla="*/ 9842084 w 13195301"/>
              <a:gd name="connsiteY5" fmla="*/ 7626855 h 7699648"/>
              <a:gd name="connsiteX6" fmla="*/ 11801648 w 13195301"/>
              <a:gd name="connsiteY6" fmla="*/ 4742142 h 7699648"/>
              <a:gd name="connsiteX7" fmla="*/ 9910640 w 13195301"/>
              <a:gd name="connsiteY7" fmla="*/ 2072632 h 7699648"/>
              <a:gd name="connsiteX8" fmla="*/ 11706025 w 13195301"/>
              <a:gd name="connsiteY8" fmla="*/ 2075141 h 7699648"/>
              <a:gd name="connsiteX9" fmla="*/ 12631690 w 13195301"/>
              <a:gd name="connsiteY9" fmla="*/ 3620912 h 7699648"/>
              <a:gd name="connsiteX10" fmla="*/ 11796208 w 13195301"/>
              <a:gd name="connsiteY10" fmla="*/ 0 h 7699648"/>
              <a:gd name="connsiteX11" fmla="*/ 312925 w 13195301"/>
              <a:gd name="connsiteY11" fmla="*/ 7516255 h 7699648"/>
              <a:gd name="connsiteX12" fmla="*/ 0 w 13195301"/>
              <a:gd name="connsiteY12" fmla="*/ 7699648 h 7699648"/>
              <a:gd name="connsiteX13" fmla="*/ 1502057 w 13195301"/>
              <a:gd name="connsiteY13" fmla="*/ 6145248 h 7699648"/>
              <a:gd name="connsiteX14" fmla="*/ 1529841 w 13195301"/>
              <a:gd name="connsiteY14" fmla="*/ 6173039 h 7699648"/>
              <a:gd name="connsiteX15" fmla="*/ 1826198 w 13195301"/>
              <a:gd name="connsiteY15" fmla="*/ 5826582 h 7699648"/>
              <a:gd name="connsiteX16" fmla="*/ 1881763 w 13195301"/>
              <a:gd name="connsiteY16" fmla="*/ 5871047 h 7699648"/>
              <a:gd name="connsiteX17" fmla="*/ 2155894 w 13195301"/>
              <a:gd name="connsiteY17" fmla="*/ 5502358 h 7699648"/>
              <a:gd name="connsiteX18" fmla="*/ 2233687 w 13195301"/>
              <a:gd name="connsiteY18" fmla="*/ 5557939 h 7699648"/>
              <a:gd name="connsiteX19" fmla="*/ 2480035 w 13195301"/>
              <a:gd name="connsiteY19" fmla="*/ 5178134 h 7699648"/>
              <a:gd name="connsiteX20" fmla="*/ 2580054 w 13195301"/>
              <a:gd name="connsiteY20" fmla="*/ 5244831 h 7699648"/>
              <a:gd name="connsiteX21" fmla="*/ 2809730 w 13195301"/>
              <a:gd name="connsiteY21" fmla="*/ 4859467 h 7699648"/>
              <a:gd name="connsiteX22" fmla="*/ 2926421 w 13195301"/>
              <a:gd name="connsiteY22" fmla="*/ 4926164 h 7699648"/>
              <a:gd name="connsiteX23" fmla="*/ 3139429 w 13195301"/>
              <a:gd name="connsiteY23" fmla="*/ 4535243 h 7699648"/>
              <a:gd name="connsiteX24" fmla="*/ 3272789 w 13195301"/>
              <a:gd name="connsiteY24" fmla="*/ 4607498 h 7699648"/>
              <a:gd name="connsiteX25" fmla="*/ 3469125 w 13195301"/>
              <a:gd name="connsiteY25" fmla="*/ 4211017 h 7699648"/>
              <a:gd name="connsiteX26" fmla="*/ 3613599 w 13195301"/>
              <a:gd name="connsiteY26" fmla="*/ 4283274 h 7699648"/>
              <a:gd name="connsiteX27" fmla="*/ 3798821 w 13195301"/>
              <a:gd name="connsiteY27" fmla="*/ 3886794 h 7699648"/>
              <a:gd name="connsiteX28" fmla="*/ 3954408 w 13195301"/>
              <a:gd name="connsiteY28" fmla="*/ 3959049 h 7699648"/>
              <a:gd name="connsiteX29" fmla="*/ 4128518 w 13195301"/>
              <a:gd name="connsiteY29" fmla="*/ 3562569 h 7699648"/>
              <a:gd name="connsiteX30" fmla="*/ 4289662 w 13195301"/>
              <a:gd name="connsiteY30" fmla="*/ 3634825 h 7699648"/>
              <a:gd name="connsiteX31" fmla="*/ 4702538 w 13195301"/>
              <a:gd name="connsiteY31" fmla="*/ 2564999 h 7699648"/>
              <a:gd name="connsiteX0" fmla="*/ 4702538 w 13195301"/>
              <a:gd name="connsiteY0" fmla="*/ 2564999 h 7699648"/>
              <a:gd name="connsiteX1" fmla="*/ 7175501 w 13195301"/>
              <a:gd name="connsiteY1" fmla="*/ 2564999 h 7699648"/>
              <a:gd name="connsiteX2" fmla="*/ 13195301 w 13195301"/>
              <a:gd name="connsiteY2" fmla="*/ 6636255 h 7699648"/>
              <a:gd name="connsiteX3" fmla="*/ 12690819 w 13195301"/>
              <a:gd name="connsiteY3" fmla="*/ 5917797 h 7699648"/>
              <a:gd name="connsiteX4" fmla="*/ 11478410 w 13195301"/>
              <a:gd name="connsiteY4" fmla="*/ 7595551 h 7699648"/>
              <a:gd name="connsiteX5" fmla="*/ 9842084 w 13195301"/>
              <a:gd name="connsiteY5" fmla="*/ 7626855 h 7699648"/>
              <a:gd name="connsiteX6" fmla="*/ 11801648 w 13195301"/>
              <a:gd name="connsiteY6" fmla="*/ 4742142 h 7699648"/>
              <a:gd name="connsiteX7" fmla="*/ 9910640 w 13195301"/>
              <a:gd name="connsiteY7" fmla="*/ 2072632 h 7699648"/>
              <a:gd name="connsiteX8" fmla="*/ 11706025 w 13195301"/>
              <a:gd name="connsiteY8" fmla="*/ 2075141 h 7699648"/>
              <a:gd name="connsiteX9" fmla="*/ 12631690 w 13195301"/>
              <a:gd name="connsiteY9" fmla="*/ 3620912 h 7699648"/>
              <a:gd name="connsiteX10" fmla="*/ 11796208 w 13195301"/>
              <a:gd name="connsiteY10" fmla="*/ 0 h 7699648"/>
              <a:gd name="connsiteX11" fmla="*/ 0 w 13195301"/>
              <a:gd name="connsiteY11" fmla="*/ 7699648 h 7699648"/>
              <a:gd name="connsiteX12" fmla="*/ 1502057 w 13195301"/>
              <a:gd name="connsiteY12" fmla="*/ 6145248 h 7699648"/>
              <a:gd name="connsiteX13" fmla="*/ 1529841 w 13195301"/>
              <a:gd name="connsiteY13" fmla="*/ 6173039 h 7699648"/>
              <a:gd name="connsiteX14" fmla="*/ 1826198 w 13195301"/>
              <a:gd name="connsiteY14" fmla="*/ 5826582 h 7699648"/>
              <a:gd name="connsiteX15" fmla="*/ 1881763 w 13195301"/>
              <a:gd name="connsiteY15" fmla="*/ 5871047 h 7699648"/>
              <a:gd name="connsiteX16" fmla="*/ 2155894 w 13195301"/>
              <a:gd name="connsiteY16" fmla="*/ 5502358 h 7699648"/>
              <a:gd name="connsiteX17" fmla="*/ 2233687 w 13195301"/>
              <a:gd name="connsiteY17" fmla="*/ 5557939 h 7699648"/>
              <a:gd name="connsiteX18" fmla="*/ 2480035 w 13195301"/>
              <a:gd name="connsiteY18" fmla="*/ 5178134 h 7699648"/>
              <a:gd name="connsiteX19" fmla="*/ 2580054 w 13195301"/>
              <a:gd name="connsiteY19" fmla="*/ 5244831 h 7699648"/>
              <a:gd name="connsiteX20" fmla="*/ 2809730 w 13195301"/>
              <a:gd name="connsiteY20" fmla="*/ 4859467 h 7699648"/>
              <a:gd name="connsiteX21" fmla="*/ 2926421 w 13195301"/>
              <a:gd name="connsiteY21" fmla="*/ 4926164 h 7699648"/>
              <a:gd name="connsiteX22" fmla="*/ 3139429 w 13195301"/>
              <a:gd name="connsiteY22" fmla="*/ 4535243 h 7699648"/>
              <a:gd name="connsiteX23" fmla="*/ 3272789 w 13195301"/>
              <a:gd name="connsiteY23" fmla="*/ 4607498 h 7699648"/>
              <a:gd name="connsiteX24" fmla="*/ 3469125 w 13195301"/>
              <a:gd name="connsiteY24" fmla="*/ 4211017 h 7699648"/>
              <a:gd name="connsiteX25" fmla="*/ 3613599 w 13195301"/>
              <a:gd name="connsiteY25" fmla="*/ 4283274 h 7699648"/>
              <a:gd name="connsiteX26" fmla="*/ 3798821 w 13195301"/>
              <a:gd name="connsiteY26" fmla="*/ 3886794 h 7699648"/>
              <a:gd name="connsiteX27" fmla="*/ 3954408 w 13195301"/>
              <a:gd name="connsiteY27" fmla="*/ 3959049 h 7699648"/>
              <a:gd name="connsiteX28" fmla="*/ 4128518 w 13195301"/>
              <a:gd name="connsiteY28" fmla="*/ 3562569 h 7699648"/>
              <a:gd name="connsiteX29" fmla="*/ 4289662 w 13195301"/>
              <a:gd name="connsiteY29" fmla="*/ 3634825 h 7699648"/>
              <a:gd name="connsiteX30" fmla="*/ 4702538 w 13195301"/>
              <a:gd name="connsiteY30" fmla="*/ 2564999 h 7699648"/>
              <a:gd name="connsiteX0" fmla="*/ 3200481 w 11693244"/>
              <a:gd name="connsiteY0" fmla="*/ 2564999 h 7626855"/>
              <a:gd name="connsiteX1" fmla="*/ 5673444 w 11693244"/>
              <a:gd name="connsiteY1" fmla="*/ 2564999 h 7626855"/>
              <a:gd name="connsiteX2" fmla="*/ 11693244 w 11693244"/>
              <a:gd name="connsiteY2" fmla="*/ 6636255 h 7626855"/>
              <a:gd name="connsiteX3" fmla="*/ 11188762 w 11693244"/>
              <a:gd name="connsiteY3" fmla="*/ 5917797 h 7626855"/>
              <a:gd name="connsiteX4" fmla="*/ 9976353 w 11693244"/>
              <a:gd name="connsiteY4" fmla="*/ 7595551 h 7626855"/>
              <a:gd name="connsiteX5" fmla="*/ 8340027 w 11693244"/>
              <a:gd name="connsiteY5" fmla="*/ 7626855 h 7626855"/>
              <a:gd name="connsiteX6" fmla="*/ 10299591 w 11693244"/>
              <a:gd name="connsiteY6" fmla="*/ 4742142 h 7626855"/>
              <a:gd name="connsiteX7" fmla="*/ 8408583 w 11693244"/>
              <a:gd name="connsiteY7" fmla="*/ 2072632 h 7626855"/>
              <a:gd name="connsiteX8" fmla="*/ 10203968 w 11693244"/>
              <a:gd name="connsiteY8" fmla="*/ 2075141 h 7626855"/>
              <a:gd name="connsiteX9" fmla="*/ 11129633 w 11693244"/>
              <a:gd name="connsiteY9" fmla="*/ 3620912 h 7626855"/>
              <a:gd name="connsiteX10" fmla="*/ 10294151 w 11693244"/>
              <a:gd name="connsiteY10" fmla="*/ 0 h 7626855"/>
              <a:gd name="connsiteX11" fmla="*/ 0 w 11693244"/>
              <a:gd name="connsiteY11" fmla="*/ 6145248 h 7626855"/>
              <a:gd name="connsiteX12" fmla="*/ 27784 w 11693244"/>
              <a:gd name="connsiteY12" fmla="*/ 6173039 h 7626855"/>
              <a:gd name="connsiteX13" fmla="*/ 324141 w 11693244"/>
              <a:gd name="connsiteY13" fmla="*/ 5826582 h 7626855"/>
              <a:gd name="connsiteX14" fmla="*/ 379706 w 11693244"/>
              <a:gd name="connsiteY14" fmla="*/ 5871047 h 7626855"/>
              <a:gd name="connsiteX15" fmla="*/ 653837 w 11693244"/>
              <a:gd name="connsiteY15" fmla="*/ 5502358 h 7626855"/>
              <a:gd name="connsiteX16" fmla="*/ 731630 w 11693244"/>
              <a:gd name="connsiteY16" fmla="*/ 5557939 h 7626855"/>
              <a:gd name="connsiteX17" fmla="*/ 977978 w 11693244"/>
              <a:gd name="connsiteY17" fmla="*/ 5178134 h 7626855"/>
              <a:gd name="connsiteX18" fmla="*/ 1077997 w 11693244"/>
              <a:gd name="connsiteY18" fmla="*/ 5244831 h 7626855"/>
              <a:gd name="connsiteX19" fmla="*/ 1307673 w 11693244"/>
              <a:gd name="connsiteY19" fmla="*/ 4859467 h 7626855"/>
              <a:gd name="connsiteX20" fmla="*/ 1424364 w 11693244"/>
              <a:gd name="connsiteY20" fmla="*/ 4926164 h 7626855"/>
              <a:gd name="connsiteX21" fmla="*/ 1637372 w 11693244"/>
              <a:gd name="connsiteY21" fmla="*/ 4535243 h 7626855"/>
              <a:gd name="connsiteX22" fmla="*/ 1770732 w 11693244"/>
              <a:gd name="connsiteY22" fmla="*/ 4607498 h 7626855"/>
              <a:gd name="connsiteX23" fmla="*/ 1967068 w 11693244"/>
              <a:gd name="connsiteY23" fmla="*/ 4211017 h 7626855"/>
              <a:gd name="connsiteX24" fmla="*/ 2111542 w 11693244"/>
              <a:gd name="connsiteY24" fmla="*/ 4283274 h 7626855"/>
              <a:gd name="connsiteX25" fmla="*/ 2296764 w 11693244"/>
              <a:gd name="connsiteY25" fmla="*/ 3886794 h 7626855"/>
              <a:gd name="connsiteX26" fmla="*/ 2452351 w 11693244"/>
              <a:gd name="connsiteY26" fmla="*/ 3959049 h 7626855"/>
              <a:gd name="connsiteX27" fmla="*/ 2626461 w 11693244"/>
              <a:gd name="connsiteY27" fmla="*/ 3562569 h 7626855"/>
              <a:gd name="connsiteX28" fmla="*/ 2787605 w 11693244"/>
              <a:gd name="connsiteY28" fmla="*/ 3634825 h 7626855"/>
              <a:gd name="connsiteX29" fmla="*/ 3200481 w 11693244"/>
              <a:gd name="connsiteY29" fmla="*/ 2564999 h 7626855"/>
              <a:gd name="connsiteX0" fmla="*/ 3200481 w 11693244"/>
              <a:gd name="connsiteY0" fmla="*/ 2564999 h 7626855"/>
              <a:gd name="connsiteX1" fmla="*/ 5673444 w 11693244"/>
              <a:gd name="connsiteY1" fmla="*/ 2564999 h 7626855"/>
              <a:gd name="connsiteX2" fmla="*/ 11693244 w 11693244"/>
              <a:gd name="connsiteY2" fmla="*/ 6636255 h 7626855"/>
              <a:gd name="connsiteX3" fmla="*/ 11188762 w 11693244"/>
              <a:gd name="connsiteY3" fmla="*/ 5917797 h 7626855"/>
              <a:gd name="connsiteX4" fmla="*/ 9976353 w 11693244"/>
              <a:gd name="connsiteY4" fmla="*/ 7595551 h 7626855"/>
              <a:gd name="connsiteX5" fmla="*/ 8340027 w 11693244"/>
              <a:gd name="connsiteY5" fmla="*/ 7626855 h 7626855"/>
              <a:gd name="connsiteX6" fmla="*/ 10299591 w 11693244"/>
              <a:gd name="connsiteY6" fmla="*/ 4742142 h 7626855"/>
              <a:gd name="connsiteX7" fmla="*/ 8408583 w 11693244"/>
              <a:gd name="connsiteY7" fmla="*/ 2072632 h 7626855"/>
              <a:gd name="connsiteX8" fmla="*/ 10203968 w 11693244"/>
              <a:gd name="connsiteY8" fmla="*/ 2075141 h 7626855"/>
              <a:gd name="connsiteX9" fmla="*/ 11129633 w 11693244"/>
              <a:gd name="connsiteY9" fmla="*/ 3620912 h 7626855"/>
              <a:gd name="connsiteX10" fmla="*/ 10294151 w 11693244"/>
              <a:gd name="connsiteY10" fmla="*/ 0 h 7626855"/>
              <a:gd name="connsiteX11" fmla="*/ 0 w 11693244"/>
              <a:gd name="connsiteY11" fmla="*/ 6145248 h 7626855"/>
              <a:gd name="connsiteX12" fmla="*/ 324141 w 11693244"/>
              <a:gd name="connsiteY12" fmla="*/ 5826582 h 7626855"/>
              <a:gd name="connsiteX13" fmla="*/ 379706 w 11693244"/>
              <a:gd name="connsiteY13" fmla="*/ 5871047 h 7626855"/>
              <a:gd name="connsiteX14" fmla="*/ 653837 w 11693244"/>
              <a:gd name="connsiteY14" fmla="*/ 5502358 h 7626855"/>
              <a:gd name="connsiteX15" fmla="*/ 731630 w 11693244"/>
              <a:gd name="connsiteY15" fmla="*/ 5557939 h 7626855"/>
              <a:gd name="connsiteX16" fmla="*/ 977978 w 11693244"/>
              <a:gd name="connsiteY16" fmla="*/ 5178134 h 7626855"/>
              <a:gd name="connsiteX17" fmla="*/ 1077997 w 11693244"/>
              <a:gd name="connsiteY17" fmla="*/ 5244831 h 7626855"/>
              <a:gd name="connsiteX18" fmla="*/ 1307673 w 11693244"/>
              <a:gd name="connsiteY18" fmla="*/ 4859467 h 7626855"/>
              <a:gd name="connsiteX19" fmla="*/ 1424364 w 11693244"/>
              <a:gd name="connsiteY19" fmla="*/ 4926164 h 7626855"/>
              <a:gd name="connsiteX20" fmla="*/ 1637372 w 11693244"/>
              <a:gd name="connsiteY20" fmla="*/ 4535243 h 7626855"/>
              <a:gd name="connsiteX21" fmla="*/ 1770732 w 11693244"/>
              <a:gd name="connsiteY21" fmla="*/ 4607498 h 7626855"/>
              <a:gd name="connsiteX22" fmla="*/ 1967068 w 11693244"/>
              <a:gd name="connsiteY22" fmla="*/ 4211017 h 7626855"/>
              <a:gd name="connsiteX23" fmla="*/ 2111542 w 11693244"/>
              <a:gd name="connsiteY23" fmla="*/ 4283274 h 7626855"/>
              <a:gd name="connsiteX24" fmla="*/ 2296764 w 11693244"/>
              <a:gd name="connsiteY24" fmla="*/ 3886794 h 7626855"/>
              <a:gd name="connsiteX25" fmla="*/ 2452351 w 11693244"/>
              <a:gd name="connsiteY25" fmla="*/ 3959049 h 7626855"/>
              <a:gd name="connsiteX26" fmla="*/ 2626461 w 11693244"/>
              <a:gd name="connsiteY26" fmla="*/ 3562569 h 7626855"/>
              <a:gd name="connsiteX27" fmla="*/ 2787605 w 11693244"/>
              <a:gd name="connsiteY27" fmla="*/ 3634825 h 7626855"/>
              <a:gd name="connsiteX28" fmla="*/ 3200481 w 11693244"/>
              <a:gd name="connsiteY28" fmla="*/ 2564999 h 7626855"/>
              <a:gd name="connsiteX0" fmla="*/ 2876340 w 11369103"/>
              <a:gd name="connsiteY0" fmla="*/ 2564999 h 7626855"/>
              <a:gd name="connsiteX1" fmla="*/ 5349303 w 11369103"/>
              <a:gd name="connsiteY1" fmla="*/ 2564999 h 7626855"/>
              <a:gd name="connsiteX2" fmla="*/ 11369103 w 11369103"/>
              <a:gd name="connsiteY2" fmla="*/ 6636255 h 7626855"/>
              <a:gd name="connsiteX3" fmla="*/ 10864621 w 11369103"/>
              <a:gd name="connsiteY3" fmla="*/ 5917797 h 7626855"/>
              <a:gd name="connsiteX4" fmla="*/ 9652212 w 11369103"/>
              <a:gd name="connsiteY4" fmla="*/ 7595551 h 7626855"/>
              <a:gd name="connsiteX5" fmla="*/ 8015886 w 11369103"/>
              <a:gd name="connsiteY5" fmla="*/ 7626855 h 7626855"/>
              <a:gd name="connsiteX6" fmla="*/ 9975450 w 11369103"/>
              <a:gd name="connsiteY6" fmla="*/ 4742142 h 7626855"/>
              <a:gd name="connsiteX7" fmla="*/ 8084442 w 11369103"/>
              <a:gd name="connsiteY7" fmla="*/ 2072632 h 7626855"/>
              <a:gd name="connsiteX8" fmla="*/ 9879827 w 11369103"/>
              <a:gd name="connsiteY8" fmla="*/ 2075141 h 7626855"/>
              <a:gd name="connsiteX9" fmla="*/ 10805492 w 11369103"/>
              <a:gd name="connsiteY9" fmla="*/ 3620912 h 7626855"/>
              <a:gd name="connsiteX10" fmla="*/ 9970010 w 11369103"/>
              <a:gd name="connsiteY10" fmla="*/ 0 h 7626855"/>
              <a:gd name="connsiteX11" fmla="*/ 0 w 11369103"/>
              <a:gd name="connsiteY11" fmla="*/ 5826582 h 7626855"/>
              <a:gd name="connsiteX12" fmla="*/ 55565 w 11369103"/>
              <a:gd name="connsiteY12" fmla="*/ 5871047 h 7626855"/>
              <a:gd name="connsiteX13" fmla="*/ 329696 w 11369103"/>
              <a:gd name="connsiteY13" fmla="*/ 5502358 h 7626855"/>
              <a:gd name="connsiteX14" fmla="*/ 407489 w 11369103"/>
              <a:gd name="connsiteY14" fmla="*/ 5557939 h 7626855"/>
              <a:gd name="connsiteX15" fmla="*/ 653837 w 11369103"/>
              <a:gd name="connsiteY15" fmla="*/ 5178134 h 7626855"/>
              <a:gd name="connsiteX16" fmla="*/ 753856 w 11369103"/>
              <a:gd name="connsiteY16" fmla="*/ 5244831 h 7626855"/>
              <a:gd name="connsiteX17" fmla="*/ 983532 w 11369103"/>
              <a:gd name="connsiteY17" fmla="*/ 4859467 h 7626855"/>
              <a:gd name="connsiteX18" fmla="*/ 1100223 w 11369103"/>
              <a:gd name="connsiteY18" fmla="*/ 4926164 h 7626855"/>
              <a:gd name="connsiteX19" fmla="*/ 1313231 w 11369103"/>
              <a:gd name="connsiteY19" fmla="*/ 4535243 h 7626855"/>
              <a:gd name="connsiteX20" fmla="*/ 1446591 w 11369103"/>
              <a:gd name="connsiteY20" fmla="*/ 4607498 h 7626855"/>
              <a:gd name="connsiteX21" fmla="*/ 1642927 w 11369103"/>
              <a:gd name="connsiteY21" fmla="*/ 4211017 h 7626855"/>
              <a:gd name="connsiteX22" fmla="*/ 1787401 w 11369103"/>
              <a:gd name="connsiteY22" fmla="*/ 4283274 h 7626855"/>
              <a:gd name="connsiteX23" fmla="*/ 1972623 w 11369103"/>
              <a:gd name="connsiteY23" fmla="*/ 3886794 h 7626855"/>
              <a:gd name="connsiteX24" fmla="*/ 2128210 w 11369103"/>
              <a:gd name="connsiteY24" fmla="*/ 3959049 h 7626855"/>
              <a:gd name="connsiteX25" fmla="*/ 2302320 w 11369103"/>
              <a:gd name="connsiteY25" fmla="*/ 3562569 h 7626855"/>
              <a:gd name="connsiteX26" fmla="*/ 2463464 w 11369103"/>
              <a:gd name="connsiteY26" fmla="*/ 3634825 h 7626855"/>
              <a:gd name="connsiteX27" fmla="*/ 2876340 w 11369103"/>
              <a:gd name="connsiteY27" fmla="*/ 2564999 h 7626855"/>
              <a:gd name="connsiteX0" fmla="*/ 2876340 w 11369103"/>
              <a:gd name="connsiteY0" fmla="*/ 2564999 h 7626855"/>
              <a:gd name="connsiteX1" fmla="*/ 5349303 w 11369103"/>
              <a:gd name="connsiteY1" fmla="*/ 2564999 h 7626855"/>
              <a:gd name="connsiteX2" fmla="*/ 11369103 w 11369103"/>
              <a:gd name="connsiteY2" fmla="*/ 6636255 h 7626855"/>
              <a:gd name="connsiteX3" fmla="*/ 10864621 w 11369103"/>
              <a:gd name="connsiteY3" fmla="*/ 5917797 h 7626855"/>
              <a:gd name="connsiteX4" fmla="*/ 9652212 w 11369103"/>
              <a:gd name="connsiteY4" fmla="*/ 7595551 h 7626855"/>
              <a:gd name="connsiteX5" fmla="*/ 8015886 w 11369103"/>
              <a:gd name="connsiteY5" fmla="*/ 7626855 h 7626855"/>
              <a:gd name="connsiteX6" fmla="*/ 9975450 w 11369103"/>
              <a:gd name="connsiteY6" fmla="*/ 4742142 h 7626855"/>
              <a:gd name="connsiteX7" fmla="*/ 8084442 w 11369103"/>
              <a:gd name="connsiteY7" fmla="*/ 2072632 h 7626855"/>
              <a:gd name="connsiteX8" fmla="*/ 9879827 w 11369103"/>
              <a:gd name="connsiteY8" fmla="*/ 2075141 h 7626855"/>
              <a:gd name="connsiteX9" fmla="*/ 10805492 w 11369103"/>
              <a:gd name="connsiteY9" fmla="*/ 3620912 h 7626855"/>
              <a:gd name="connsiteX10" fmla="*/ 9970010 w 11369103"/>
              <a:gd name="connsiteY10" fmla="*/ 0 h 7626855"/>
              <a:gd name="connsiteX11" fmla="*/ 0 w 11369103"/>
              <a:gd name="connsiteY11" fmla="*/ 5826582 h 7626855"/>
              <a:gd name="connsiteX12" fmla="*/ 329696 w 11369103"/>
              <a:gd name="connsiteY12" fmla="*/ 5502358 h 7626855"/>
              <a:gd name="connsiteX13" fmla="*/ 407489 w 11369103"/>
              <a:gd name="connsiteY13" fmla="*/ 5557939 h 7626855"/>
              <a:gd name="connsiteX14" fmla="*/ 653837 w 11369103"/>
              <a:gd name="connsiteY14" fmla="*/ 5178134 h 7626855"/>
              <a:gd name="connsiteX15" fmla="*/ 753856 w 11369103"/>
              <a:gd name="connsiteY15" fmla="*/ 5244831 h 7626855"/>
              <a:gd name="connsiteX16" fmla="*/ 983532 w 11369103"/>
              <a:gd name="connsiteY16" fmla="*/ 4859467 h 7626855"/>
              <a:gd name="connsiteX17" fmla="*/ 1100223 w 11369103"/>
              <a:gd name="connsiteY17" fmla="*/ 4926164 h 7626855"/>
              <a:gd name="connsiteX18" fmla="*/ 1313231 w 11369103"/>
              <a:gd name="connsiteY18" fmla="*/ 4535243 h 7626855"/>
              <a:gd name="connsiteX19" fmla="*/ 1446591 w 11369103"/>
              <a:gd name="connsiteY19" fmla="*/ 4607498 h 7626855"/>
              <a:gd name="connsiteX20" fmla="*/ 1642927 w 11369103"/>
              <a:gd name="connsiteY20" fmla="*/ 4211017 h 7626855"/>
              <a:gd name="connsiteX21" fmla="*/ 1787401 w 11369103"/>
              <a:gd name="connsiteY21" fmla="*/ 4283274 h 7626855"/>
              <a:gd name="connsiteX22" fmla="*/ 1972623 w 11369103"/>
              <a:gd name="connsiteY22" fmla="*/ 3886794 h 7626855"/>
              <a:gd name="connsiteX23" fmla="*/ 2128210 w 11369103"/>
              <a:gd name="connsiteY23" fmla="*/ 3959049 h 7626855"/>
              <a:gd name="connsiteX24" fmla="*/ 2302320 w 11369103"/>
              <a:gd name="connsiteY24" fmla="*/ 3562569 h 7626855"/>
              <a:gd name="connsiteX25" fmla="*/ 2463464 w 11369103"/>
              <a:gd name="connsiteY25" fmla="*/ 3634825 h 7626855"/>
              <a:gd name="connsiteX26" fmla="*/ 2876340 w 11369103"/>
              <a:gd name="connsiteY26" fmla="*/ 2564999 h 7626855"/>
              <a:gd name="connsiteX0" fmla="*/ 2546644 w 11039407"/>
              <a:gd name="connsiteY0" fmla="*/ 2564999 h 7626855"/>
              <a:gd name="connsiteX1" fmla="*/ 5019607 w 11039407"/>
              <a:gd name="connsiteY1" fmla="*/ 2564999 h 7626855"/>
              <a:gd name="connsiteX2" fmla="*/ 11039407 w 11039407"/>
              <a:gd name="connsiteY2" fmla="*/ 6636255 h 7626855"/>
              <a:gd name="connsiteX3" fmla="*/ 10534925 w 11039407"/>
              <a:gd name="connsiteY3" fmla="*/ 5917797 h 7626855"/>
              <a:gd name="connsiteX4" fmla="*/ 9322516 w 11039407"/>
              <a:gd name="connsiteY4" fmla="*/ 7595551 h 7626855"/>
              <a:gd name="connsiteX5" fmla="*/ 7686190 w 11039407"/>
              <a:gd name="connsiteY5" fmla="*/ 7626855 h 7626855"/>
              <a:gd name="connsiteX6" fmla="*/ 9645754 w 11039407"/>
              <a:gd name="connsiteY6" fmla="*/ 4742142 h 7626855"/>
              <a:gd name="connsiteX7" fmla="*/ 7754746 w 11039407"/>
              <a:gd name="connsiteY7" fmla="*/ 2072632 h 7626855"/>
              <a:gd name="connsiteX8" fmla="*/ 9550131 w 11039407"/>
              <a:gd name="connsiteY8" fmla="*/ 2075141 h 7626855"/>
              <a:gd name="connsiteX9" fmla="*/ 10475796 w 11039407"/>
              <a:gd name="connsiteY9" fmla="*/ 3620912 h 7626855"/>
              <a:gd name="connsiteX10" fmla="*/ 9640314 w 11039407"/>
              <a:gd name="connsiteY10" fmla="*/ 0 h 7626855"/>
              <a:gd name="connsiteX11" fmla="*/ 0 w 11039407"/>
              <a:gd name="connsiteY11" fmla="*/ 5502358 h 7626855"/>
              <a:gd name="connsiteX12" fmla="*/ 77793 w 11039407"/>
              <a:gd name="connsiteY12" fmla="*/ 5557939 h 7626855"/>
              <a:gd name="connsiteX13" fmla="*/ 324141 w 11039407"/>
              <a:gd name="connsiteY13" fmla="*/ 5178134 h 7626855"/>
              <a:gd name="connsiteX14" fmla="*/ 424160 w 11039407"/>
              <a:gd name="connsiteY14" fmla="*/ 5244831 h 7626855"/>
              <a:gd name="connsiteX15" fmla="*/ 653836 w 11039407"/>
              <a:gd name="connsiteY15" fmla="*/ 4859467 h 7626855"/>
              <a:gd name="connsiteX16" fmla="*/ 770527 w 11039407"/>
              <a:gd name="connsiteY16" fmla="*/ 4926164 h 7626855"/>
              <a:gd name="connsiteX17" fmla="*/ 983535 w 11039407"/>
              <a:gd name="connsiteY17" fmla="*/ 4535243 h 7626855"/>
              <a:gd name="connsiteX18" fmla="*/ 1116895 w 11039407"/>
              <a:gd name="connsiteY18" fmla="*/ 4607498 h 7626855"/>
              <a:gd name="connsiteX19" fmla="*/ 1313231 w 11039407"/>
              <a:gd name="connsiteY19" fmla="*/ 4211017 h 7626855"/>
              <a:gd name="connsiteX20" fmla="*/ 1457705 w 11039407"/>
              <a:gd name="connsiteY20" fmla="*/ 4283274 h 7626855"/>
              <a:gd name="connsiteX21" fmla="*/ 1642927 w 11039407"/>
              <a:gd name="connsiteY21" fmla="*/ 3886794 h 7626855"/>
              <a:gd name="connsiteX22" fmla="*/ 1798514 w 11039407"/>
              <a:gd name="connsiteY22" fmla="*/ 3959049 h 7626855"/>
              <a:gd name="connsiteX23" fmla="*/ 1972624 w 11039407"/>
              <a:gd name="connsiteY23" fmla="*/ 3562569 h 7626855"/>
              <a:gd name="connsiteX24" fmla="*/ 2133768 w 11039407"/>
              <a:gd name="connsiteY24" fmla="*/ 3634825 h 7626855"/>
              <a:gd name="connsiteX25" fmla="*/ 2546644 w 11039407"/>
              <a:gd name="connsiteY25" fmla="*/ 2564999 h 7626855"/>
              <a:gd name="connsiteX0" fmla="*/ 2546644 w 11039407"/>
              <a:gd name="connsiteY0" fmla="*/ 2564999 h 7626855"/>
              <a:gd name="connsiteX1" fmla="*/ 5019607 w 11039407"/>
              <a:gd name="connsiteY1" fmla="*/ 2564999 h 7626855"/>
              <a:gd name="connsiteX2" fmla="*/ 11039407 w 11039407"/>
              <a:gd name="connsiteY2" fmla="*/ 6636255 h 7626855"/>
              <a:gd name="connsiteX3" fmla="*/ 10534925 w 11039407"/>
              <a:gd name="connsiteY3" fmla="*/ 5917797 h 7626855"/>
              <a:gd name="connsiteX4" fmla="*/ 9322516 w 11039407"/>
              <a:gd name="connsiteY4" fmla="*/ 7595551 h 7626855"/>
              <a:gd name="connsiteX5" fmla="*/ 7686190 w 11039407"/>
              <a:gd name="connsiteY5" fmla="*/ 7626855 h 7626855"/>
              <a:gd name="connsiteX6" fmla="*/ 9645754 w 11039407"/>
              <a:gd name="connsiteY6" fmla="*/ 4742142 h 7626855"/>
              <a:gd name="connsiteX7" fmla="*/ 7754746 w 11039407"/>
              <a:gd name="connsiteY7" fmla="*/ 2072632 h 7626855"/>
              <a:gd name="connsiteX8" fmla="*/ 9550131 w 11039407"/>
              <a:gd name="connsiteY8" fmla="*/ 2075141 h 7626855"/>
              <a:gd name="connsiteX9" fmla="*/ 10475796 w 11039407"/>
              <a:gd name="connsiteY9" fmla="*/ 3620912 h 7626855"/>
              <a:gd name="connsiteX10" fmla="*/ 9640314 w 11039407"/>
              <a:gd name="connsiteY10" fmla="*/ 0 h 7626855"/>
              <a:gd name="connsiteX11" fmla="*/ 0 w 11039407"/>
              <a:gd name="connsiteY11" fmla="*/ 5502358 h 7626855"/>
              <a:gd name="connsiteX12" fmla="*/ 324141 w 11039407"/>
              <a:gd name="connsiteY12" fmla="*/ 5178134 h 7626855"/>
              <a:gd name="connsiteX13" fmla="*/ 424160 w 11039407"/>
              <a:gd name="connsiteY13" fmla="*/ 5244831 h 7626855"/>
              <a:gd name="connsiteX14" fmla="*/ 653836 w 11039407"/>
              <a:gd name="connsiteY14" fmla="*/ 4859467 h 7626855"/>
              <a:gd name="connsiteX15" fmla="*/ 770527 w 11039407"/>
              <a:gd name="connsiteY15" fmla="*/ 4926164 h 7626855"/>
              <a:gd name="connsiteX16" fmla="*/ 983535 w 11039407"/>
              <a:gd name="connsiteY16" fmla="*/ 4535243 h 7626855"/>
              <a:gd name="connsiteX17" fmla="*/ 1116895 w 11039407"/>
              <a:gd name="connsiteY17" fmla="*/ 4607498 h 7626855"/>
              <a:gd name="connsiteX18" fmla="*/ 1313231 w 11039407"/>
              <a:gd name="connsiteY18" fmla="*/ 4211017 h 7626855"/>
              <a:gd name="connsiteX19" fmla="*/ 1457705 w 11039407"/>
              <a:gd name="connsiteY19" fmla="*/ 4283274 h 7626855"/>
              <a:gd name="connsiteX20" fmla="*/ 1642927 w 11039407"/>
              <a:gd name="connsiteY20" fmla="*/ 3886794 h 7626855"/>
              <a:gd name="connsiteX21" fmla="*/ 1798514 w 11039407"/>
              <a:gd name="connsiteY21" fmla="*/ 3959049 h 7626855"/>
              <a:gd name="connsiteX22" fmla="*/ 1972624 w 11039407"/>
              <a:gd name="connsiteY22" fmla="*/ 3562569 h 7626855"/>
              <a:gd name="connsiteX23" fmla="*/ 2133768 w 11039407"/>
              <a:gd name="connsiteY23" fmla="*/ 3634825 h 7626855"/>
              <a:gd name="connsiteX24" fmla="*/ 2546644 w 11039407"/>
              <a:gd name="connsiteY24" fmla="*/ 2564999 h 7626855"/>
              <a:gd name="connsiteX0" fmla="*/ 2222503 w 10715266"/>
              <a:gd name="connsiteY0" fmla="*/ 2564999 h 7626855"/>
              <a:gd name="connsiteX1" fmla="*/ 4695466 w 10715266"/>
              <a:gd name="connsiteY1" fmla="*/ 2564999 h 7626855"/>
              <a:gd name="connsiteX2" fmla="*/ 10715266 w 10715266"/>
              <a:gd name="connsiteY2" fmla="*/ 6636255 h 7626855"/>
              <a:gd name="connsiteX3" fmla="*/ 10210784 w 10715266"/>
              <a:gd name="connsiteY3" fmla="*/ 5917797 h 7626855"/>
              <a:gd name="connsiteX4" fmla="*/ 8998375 w 10715266"/>
              <a:gd name="connsiteY4" fmla="*/ 7595551 h 7626855"/>
              <a:gd name="connsiteX5" fmla="*/ 7362049 w 10715266"/>
              <a:gd name="connsiteY5" fmla="*/ 7626855 h 7626855"/>
              <a:gd name="connsiteX6" fmla="*/ 9321613 w 10715266"/>
              <a:gd name="connsiteY6" fmla="*/ 4742142 h 7626855"/>
              <a:gd name="connsiteX7" fmla="*/ 7430605 w 10715266"/>
              <a:gd name="connsiteY7" fmla="*/ 2072632 h 7626855"/>
              <a:gd name="connsiteX8" fmla="*/ 9225990 w 10715266"/>
              <a:gd name="connsiteY8" fmla="*/ 2075141 h 7626855"/>
              <a:gd name="connsiteX9" fmla="*/ 10151655 w 10715266"/>
              <a:gd name="connsiteY9" fmla="*/ 3620912 h 7626855"/>
              <a:gd name="connsiteX10" fmla="*/ 9316173 w 10715266"/>
              <a:gd name="connsiteY10" fmla="*/ 0 h 7626855"/>
              <a:gd name="connsiteX11" fmla="*/ 0 w 10715266"/>
              <a:gd name="connsiteY11" fmla="*/ 5178134 h 7626855"/>
              <a:gd name="connsiteX12" fmla="*/ 100019 w 10715266"/>
              <a:gd name="connsiteY12" fmla="*/ 5244831 h 7626855"/>
              <a:gd name="connsiteX13" fmla="*/ 329695 w 10715266"/>
              <a:gd name="connsiteY13" fmla="*/ 4859467 h 7626855"/>
              <a:gd name="connsiteX14" fmla="*/ 446386 w 10715266"/>
              <a:gd name="connsiteY14" fmla="*/ 4926164 h 7626855"/>
              <a:gd name="connsiteX15" fmla="*/ 659394 w 10715266"/>
              <a:gd name="connsiteY15" fmla="*/ 4535243 h 7626855"/>
              <a:gd name="connsiteX16" fmla="*/ 792754 w 10715266"/>
              <a:gd name="connsiteY16" fmla="*/ 4607498 h 7626855"/>
              <a:gd name="connsiteX17" fmla="*/ 989090 w 10715266"/>
              <a:gd name="connsiteY17" fmla="*/ 4211017 h 7626855"/>
              <a:gd name="connsiteX18" fmla="*/ 1133564 w 10715266"/>
              <a:gd name="connsiteY18" fmla="*/ 4283274 h 7626855"/>
              <a:gd name="connsiteX19" fmla="*/ 1318786 w 10715266"/>
              <a:gd name="connsiteY19" fmla="*/ 3886794 h 7626855"/>
              <a:gd name="connsiteX20" fmla="*/ 1474373 w 10715266"/>
              <a:gd name="connsiteY20" fmla="*/ 3959049 h 7626855"/>
              <a:gd name="connsiteX21" fmla="*/ 1648483 w 10715266"/>
              <a:gd name="connsiteY21" fmla="*/ 3562569 h 7626855"/>
              <a:gd name="connsiteX22" fmla="*/ 1809627 w 10715266"/>
              <a:gd name="connsiteY22" fmla="*/ 3634825 h 7626855"/>
              <a:gd name="connsiteX23" fmla="*/ 2222503 w 10715266"/>
              <a:gd name="connsiteY23" fmla="*/ 2564999 h 7626855"/>
              <a:gd name="connsiteX0" fmla="*/ 2222503 w 10715266"/>
              <a:gd name="connsiteY0" fmla="*/ 2564999 h 7626855"/>
              <a:gd name="connsiteX1" fmla="*/ 4695466 w 10715266"/>
              <a:gd name="connsiteY1" fmla="*/ 2564999 h 7626855"/>
              <a:gd name="connsiteX2" fmla="*/ 10715266 w 10715266"/>
              <a:gd name="connsiteY2" fmla="*/ 6636255 h 7626855"/>
              <a:gd name="connsiteX3" fmla="*/ 10210784 w 10715266"/>
              <a:gd name="connsiteY3" fmla="*/ 5917797 h 7626855"/>
              <a:gd name="connsiteX4" fmla="*/ 8998375 w 10715266"/>
              <a:gd name="connsiteY4" fmla="*/ 7595551 h 7626855"/>
              <a:gd name="connsiteX5" fmla="*/ 7362049 w 10715266"/>
              <a:gd name="connsiteY5" fmla="*/ 7626855 h 7626855"/>
              <a:gd name="connsiteX6" fmla="*/ 9321613 w 10715266"/>
              <a:gd name="connsiteY6" fmla="*/ 4742142 h 7626855"/>
              <a:gd name="connsiteX7" fmla="*/ 7430605 w 10715266"/>
              <a:gd name="connsiteY7" fmla="*/ 2072632 h 7626855"/>
              <a:gd name="connsiteX8" fmla="*/ 9225990 w 10715266"/>
              <a:gd name="connsiteY8" fmla="*/ 2075141 h 7626855"/>
              <a:gd name="connsiteX9" fmla="*/ 10151655 w 10715266"/>
              <a:gd name="connsiteY9" fmla="*/ 3620912 h 7626855"/>
              <a:gd name="connsiteX10" fmla="*/ 9316173 w 10715266"/>
              <a:gd name="connsiteY10" fmla="*/ 0 h 7626855"/>
              <a:gd name="connsiteX11" fmla="*/ 0 w 10715266"/>
              <a:gd name="connsiteY11" fmla="*/ 5178134 h 7626855"/>
              <a:gd name="connsiteX12" fmla="*/ 329695 w 10715266"/>
              <a:gd name="connsiteY12" fmla="*/ 4859467 h 7626855"/>
              <a:gd name="connsiteX13" fmla="*/ 446386 w 10715266"/>
              <a:gd name="connsiteY13" fmla="*/ 4926164 h 7626855"/>
              <a:gd name="connsiteX14" fmla="*/ 659394 w 10715266"/>
              <a:gd name="connsiteY14" fmla="*/ 4535243 h 7626855"/>
              <a:gd name="connsiteX15" fmla="*/ 792754 w 10715266"/>
              <a:gd name="connsiteY15" fmla="*/ 4607498 h 7626855"/>
              <a:gd name="connsiteX16" fmla="*/ 989090 w 10715266"/>
              <a:gd name="connsiteY16" fmla="*/ 4211017 h 7626855"/>
              <a:gd name="connsiteX17" fmla="*/ 1133564 w 10715266"/>
              <a:gd name="connsiteY17" fmla="*/ 4283274 h 7626855"/>
              <a:gd name="connsiteX18" fmla="*/ 1318786 w 10715266"/>
              <a:gd name="connsiteY18" fmla="*/ 3886794 h 7626855"/>
              <a:gd name="connsiteX19" fmla="*/ 1474373 w 10715266"/>
              <a:gd name="connsiteY19" fmla="*/ 3959049 h 7626855"/>
              <a:gd name="connsiteX20" fmla="*/ 1648483 w 10715266"/>
              <a:gd name="connsiteY20" fmla="*/ 3562569 h 7626855"/>
              <a:gd name="connsiteX21" fmla="*/ 1809627 w 10715266"/>
              <a:gd name="connsiteY21" fmla="*/ 3634825 h 7626855"/>
              <a:gd name="connsiteX22" fmla="*/ 2222503 w 10715266"/>
              <a:gd name="connsiteY22" fmla="*/ 2564999 h 7626855"/>
              <a:gd name="connsiteX0" fmla="*/ 1892808 w 10385571"/>
              <a:gd name="connsiteY0" fmla="*/ 2564999 h 7626855"/>
              <a:gd name="connsiteX1" fmla="*/ 4365771 w 10385571"/>
              <a:gd name="connsiteY1" fmla="*/ 2564999 h 7626855"/>
              <a:gd name="connsiteX2" fmla="*/ 10385571 w 10385571"/>
              <a:gd name="connsiteY2" fmla="*/ 6636255 h 7626855"/>
              <a:gd name="connsiteX3" fmla="*/ 9881089 w 10385571"/>
              <a:gd name="connsiteY3" fmla="*/ 5917797 h 7626855"/>
              <a:gd name="connsiteX4" fmla="*/ 8668680 w 10385571"/>
              <a:gd name="connsiteY4" fmla="*/ 7595551 h 7626855"/>
              <a:gd name="connsiteX5" fmla="*/ 7032354 w 10385571"/>
              <a:gd name="connsiteY5" fmla="*/ 7626855 h 7626855"/>
              <a:gd name="connsiteX6" fmla="*/ 8991918 w 10385571"/>
              <a:gd name="connsiteY6" fmla="*/ 4742142 h 7626855"/>
              <a:gd name="connsiteX7" fmla="*/ 7100910 w 10385571"/>
              <a:gd name="connsiteY7" fmla="*/ 2072632 h 7626855"/>
              <a:gd name="connsiteX8" fmla="*/ 8896295 w 10385571"/>
              <a:gd name="connsiteY8" fmla="*/ 2075141 h 7626855"/>
              <a:gd name="connsiteX9" fmla="*/ 9821960 w 10385571"/>
              <a:gd name="connsiteY9" fmla="*/ 3620912 h 7626855"/>
              <a:gd name="connsiteX10" fmla="*/ 8986478 w 10385571"/>
              <a:gd name="connsiteY10" fmla="*/ 0 h 7626855"/>
              <a:gd name="connsiteX11" fmla="*/ 0 w 10385571"/>
              <a:gd name="connsiteY11" fmla="*/ 4859467 h 7626855"/>
              <a:gd name="connsiteX12" fmla="*/ 116691 w 10385571"/>
              <a:gd name="connsiteY12" fmla="*/ 4926164 h 7626855"/>
              <a:gd name="connsiteX13" fmla="*/ 329699 w 10385571"/>
              <a:gd name="connsiteY13" fmla="*/ 4535243 h 7626855"/>
              <a:gd name="connsiteX14" fmla="*/ 463059 w 10385571"/>
              <a:gd name="connsiteY14" fmla="*/ 4607498 h 7626855"/>
              <a:gd name="connsiteX15" fmla="*/ 659395 w 10385571"/>
              <a:gd name="connsiteY15" fmla="*/ 4211017 h 7626855"/>
              <a:gd name="connsiteX16" fmla="*/ 803869 w 10385571"/>
              <a:gd name="connsiteY16" fmla="*/ 4283274 h 7626855"/>
              <a:gd name="connsiteX17" fmla="*/ 989091 w 10385571"/>
              <a:gd name="connsiteY17" fmla="*/ 3886794 h 7626855"/>
              <a:gd name="connsiteX18" fmla="*/ 1144678 w 10385571"/>
              <a:gd name="connsiteY18" fmla="*/ 3959049 h 7626855"/>
              <a:gd name="connsiteX19" fmla="*/ 1318788 w 10385571"/>
              <a:gd name="connsiteY19" fmla="*/ 3562569 h 7626855"/>
              <a:gd name="connsiteX20" fmla="*/ 1479932 w 10385571"/>
              <a:gd name="connsiteY20" fmla="*/ 3634825 h 7626855"/>
              <a:gd name="connsiteX21" fmla="*/ 1892808 w 10385571"/>
              <a:gd name="connsiteY21" fmla="*/ 2564999 h 7626855"/>
              <a:gd name="connsiteX0" fmla="*/ 1776117 w 10268880"/>
              <a:gd name="connsiteY0" fmla="*/ 2564999 h 7626855"/>
              <a:gd name="connsiteX1" fmla="*/ 4249080 w 10268880"/>
              <a:gd name="connsiteY1" fmla="*/ 2564999 h 7626855"/>
              <a:gd name="connsiteX2" fmla="*/ 10268880 w 10268880"/>
              <a:gd name="connsiteY2" fmla="*/ 6636255 h 7626855"/>
              <a:gd name="connsiteX3" fmla="*/ 9764398 w 10268880"/>
              <a:gd name="connsiteY3" fmla="*/ 5917797 h 7626855"/>
              <a:gd name="connsiteX4" fmla="*/ 8551989 w 10268880"/>
              <a:gd name="connsiteY4" fmla="*/ 7595551 h 7626855"/>
              <a:gd name="connsiteX5" fmla="*/ 6915663 w 10268880"/>
              <a:gd name="connsiteY5" fmla="*/ 7626855 h 7626855"/>
              <a:gd name="connsiteX6" fmla="*/ 8875227 w 10268880"/>
              <a:gd name="connsiteY6" fmla="*/ 4742142 h 7626855"/>
              <a:gd name="connsiteX7" fmla="*/ 6984219 w 10268880"/>
              <a:gd name="connsiteY7" fmla="*/ 2072632 h 7626855"/>
              <a:gd name="connsiteX8" fmla="*/ 8779604 w 10268880"/>
              <a:gd name="connsiteY8" fmla="*/ 2075141 h 7626855"/>
              <a:gd name="connsiteX9" fmla="*/ 9705269 w 10268880"/>
              <a:gd name="connsiteY9" fmla="*/ 3620912 h 7626855"/>
              <a:gd name="connsiteX10" fmla="*/ 8869787 w 10268880"/>
              <a:gd name="connsiteY10" fmla="*/ 0 h 7626855"/>
              <a:gd name="connsiteX11" fmla="*/ 0 w 10268880"/>
              <a:gd name="connsiteY11" fmla="*/ 4926164 h 7626855"/>
              <a:gd name="connsiteX12" fmla="*/ 213008 w 10268880"/>
              <a:gd name="connsiteY12" fmla="*/ 4535243 h 7626855"/>
              <a:gd name="connsiteX13" fmla="*/ 346368 w 10268880"/>
              <a:gd name="connsiteY13" fmla="*/ 4607498 h 7626855"/>
              <a:gd name="connsiteX14" fmla="*/ 542704 w 10268880"/>
              <a:gd name="connsiteY14" fmla="*/ 4211017 h 7626855"/>
              <a:gd name="connsiteX15" fmla="*/ 687178 w 10268880"/>
              <a:gd name="connsiteY15" fmla="*/ 4283274 h 7626855"/>
              <a:gd name="connsiteX16" fmla="*/ 872400 w 10268880"/>
              <a:gd name="connsiteY16" fmla="*/ 3886794 h 7626855"/>
              <a:gd name="connsiteX17" fmla="*/ 1027987 w 10268880"/>
              <a:gd name="connsiteY17" fmla="*/ 3959049 h 7626855"/>
              <a:gd name="connsiteX18" fmla="*/ 1202097 w 10268880"/>
              <a:gd name="connsiteY18" fmla="*/ 3562569 h 7626855"/>
              <a:gd name="connsiteX19" fmla="*/ 1363241 w 10268880"/>
              <a:gd name="connsiteY19" fmla="*/ 3634825 h 7626855"/>
              <a:gd name="connsiteX20" fmla="*/ 1776117 w 10268880"/>
              <a:gd name="connsiteY20" fmla="*/ 2564999 h 7626855"/>
              <a:gd name="connsiteX0" fmla="*/ 1563109 w 10055872"/>
              <a:gd name="connsiteY0" fmla="*/ 2564999 h 7626855"/>
              <a:gd name="connsiteX1" fmla="*/ 4036072 w 10055872"/>
              <a:gd name="connsiteY1" fmla="*/ 2564999 h 7626855"/>
              <a:gd name="connsiteX2" fmla="*/ 10055872 w 10055872"/>
              <a:gd name="connsiteY2" fmla="*/ 6636255 h 7626855"/>
              <a:gd name="connsiteX3" fmla="*/ 9551390 w 10055872"/>
              <a:gd name="connsiteY3" fmla="*/ 5917797 h 7626855"/>
              <a:gd name="connsiteX4" fmla="*/ 8338981 w 10055872"/>
              <a:gd name="connsiteY4" fmla="*/ 7595551 h 7626855"/>
              <a:gd name="connsiteX5" fmla="*/ 6702655 w 10055872"/>
              <a:gd name="connsiteY5" fmla="*/ 7626855 h 7626855"/>
              <a:gd name="connsiteX6" fmla="*/ 8662219 w 10055872"/>
              <a:gd name="connsiteY6" fmla="*/ 4742142 h 7626855"/>
              <a:gd name="connsiteX7" fmla="*/ 6771211 w 10055872"/>
              <a:gd name="connsiteY7" fmla="*/ 2072632 h 7626855"/>
              <a:gd name="connsiteX8" fmla="*/ 8566596 w 10055872"/>
              <a:gd name="connsiteY8" fmla="*/ 2075141 h 7626855"/>
              <a:gd name="connsiteX9" fmla="*/ 9492261 w 10055872"/>
              <a:gd name="connsiteY9" fmla="*/ 3620912 h 7626855"/>
              <a:gd name="connsiteX10" fmla="*/ 8656779 w 10055872"/>
              <a:gd name="connsiteY10" fmla="*/ 0 h 7626855"/>
              <a:gd name="connsiteX11" fmla="*/ 0 w 10055872"/>
              <a:gd name="connsiteY11" fmla="*/ 4535243 h 7626855"/>
              <a:gd name="connsiteX12" fmla="*/ 133360 w 10055872"/>
              <a:gd name="connsiteY12" fmla="*/ 4607498 h 7626855"/>
              <a:gd name="connsiteX13" fmla="*/ 329696 w 10055872"/>
              <a:gd name="connsiteY13" fmla="*/ 4211017 h 7626855"/>
              <a:gd name="connsiteX14" fmla="*/ 474170 w 10055872"/>
              <a:gd name="connsiteY14" fmla="*/ 4283274 h 7626855"/>
              <a:gd name="connsiteX15" fmla="*/ 659392 w 10055872"/>
              <a:gd name="connsiteY15" fmla="*/ 3886794 h 7626855"/>
              <a:gd name="connsiteX16" fmla="*/ 814979 w 10055872"/>
              <a:gd name="connsiteY16" fmla="*/ 3959049 h 7626855"/>
              <a:gd name="connsiteX17" fmla="*/ 989089 w 10055872"/>
              <a:gd name="connsiteY17" fmla="*/ 3562569 h 7626855"/>
              <a:gd name="connsiteX18" fmla="*/ 1150233 w 10055872"/>
              <a:gd name="connsiteY18" fmla="*/ 3634825 h 7626855"/>
              <a:gd name="connsiteX19" fmla="*/ 1563109 w 10055872"/>
              <a:gd name="connsiteY19" fmla="*/ 2564999 h 7626855"/>
              <a:gd name="connsiteX0" fmla="*/ 1429749 w 9922512"/>
              <a:gd name="connsiteY0" fmla="*/ 2564999 h 7626855"/>
              <a:gd name="connsiteX1" fmla="*/ 3902712 w 9922512"/>
              <a:gd name="connsiteY1" fmla="*/ 2564999 h 7626855"/>
              <a:gd name="connsiteX2" fmla="*/ 9922512 w 9922512"/>
              <a:gd name="connsiteY2" fmla="*/ 6636255 h 7626855"/>
              <a:gd name="connsiteX3" fmla="*/ 9418030 w 9922512"/>
              <a:gd name="connsiteY3" fmla="*/ 5917797 h 7626855"/>
              <a:gd name="connsiteX4" fmla="*/ 8205621 w 9922512"/>
              <a:gd name="connsiteY4" fmla="*/ 7595551 h 7626855"/>
              <a:gd name="connsiteX5" fmla="*/ 6569295 w 9922512"/>
              <a:gd name="connsiteY5" fmla="*/ 7626855 h 7626855"/>
              <a:gd name="connsiteX6" fmla="*/ 8528859 w 9922512"/>
              <a:gd name="connsiteY6" fmla="*/ 4742142 h 7626855"/>
              <a:gd name="connsiteX7" fmla="*/ 6637851 w 9922512"/>
              <a:gd name="connsiteY7" fmla="*/ 2072632 h 7626855"/>
              <a:gd name="connsiteX8" fmla="*/ 8433236 w 9922512"/>
              <a:gd name="connsiteY8" fmla="*/ 2075141 h 7626855"/>
              <a:gd name="connsiteX9" fmla="*/ 9358901 w 9922512"/>
              <a:gd name="connsiteY9" fmla="*/ 3620912 h 7626855"/>
              <a:gd name="connsiteX10" fmla="*/ 8523419 w 9922512"/>
              <a:gd name="connsiteY10" fmla="*/ 0 h 7626855"/>
              <a:gd name="connsiteX11" fmla="*/ 0 w 9922512"/>
              <a:gd name="connsiteY11" fmla="*/ 4607498 h 7626855"/>
              <a:gd name="connsiteX12" fmla="*/ 196336 w 9922512"/>
              <a:gd name="connsiteY12" fmla="*/ 4211017 h 7626855"/>
              <a:gd name="connsiteX13" fmla="*/ 340810 w 9922512"/>
              <a:gd name="connsiteY13" fmla="*/ 4283274 h 7626855"/>
              <a:gd name="connsiteX14" fmla="*/ 526032 w 9922512"/>
              <a:gd name="connsiteY14" fmla="*/ 3886794 h 7626855"/>
              <a:gd name="connsiteX15" fmla="*/ 681619 w 9922512"/>
              <a:gd name="connsiteY15" fmla="*/ 3959049 h 7626855"/>
              <a:gd name="connsiteX16" fmla="*/ 855729 w 9922512"/>
              <a:gd name="connsiteY16" fmla="*/ 3562569 h 7626855"/>
              <a:gd name="connsiteX17" fmla="*/ 1016873 w 9922512"/>
              <a:gd name="connsiteY17" fmla="*/ 3634825 h 7626855"/>
              <a:gd name="connsiteX18" fmla="*/ 1429749 w 9922512"/>
              <a:gd name="connsiteY18" fmla="*/ 2564999 h 7626855"/>
              <a:gd name="connsiteX0" fmla="*/ 1233413 w 9726176"/>
              <a:gd name="connsiteY0" fmla="*/ 2564999 h 7626855"/>
              <a:gd name="connsiteX1" fmla="*/ 3706376 w 9726176"/>
              <a:gd name="connsiteY1" fmla="*/ 2564999 h 7626855"/>
              <a:gd name="connsiteX2" fmla="*/ 9726176 w 9726176"/>
              <a:gd name="connsiteY2" fmla="*/ 6636255 h 7626855"/>
              <a:gd name="connsiteX3" fmla="*/ 9221694 w 9726176"/>
              <a:gd name="connsiteY3" fmla="*/ 5917797 h 7626855"/>
              <a:gd name="connsiteX4" fmla="*/ 8009285 w 9726176"/>
              <a:gd name="connsiteY4" fmla="*/ 7595551 h 7626855"/>
              <a:gd name="connsiteX5" fmla="*/ 6372959 w 9726176"/>
              <a:gd name="connsiteY5" fmla="*/ 7626855 h 7626855"/>
              <a:gd name="connsiteX6" fmla="*/ 8332523 w 9726176"/>
              <a:gd name="connsiteY6" fmla="*/ 4742142 h 7626855"/>
              <a:gd name="connsiteX7" fmla="*/ 6441515 w 9726176"/>
              <a:gd name="connsiteY7" fmla="*/ 2072632 h 7626855"/>
              <a:gd name="connsiteX8" fmla="*/ 8236900 w 9726176"/>
              <a:gd name="connsiteY8" fmla="*/ 2075141 h 7626855"/>
              <a:gd name="connsiteX9" fmla="*/ 9162565 w 9726176"/>
              <a:gd name="connsiteY9" fmla="*/ 3620912 h 7626855"/>
              <a:gd name="connsiteX10" fmla="*/ 8327083 w 9726176"/>
              <a:gd name="connsiteY10" fmla="*/ 0 h 7626855"/>
              <a:gd name="connsiteX11" fmla="*/ 0 w 9726176"/>
              <a:gd name="connsiteY11" fmla="*/ 4211017 h 7626855"/>
              <a:gd name="connsiteX12" fmla="*/ 144474 w 9726176"/>
              <a:gd name="connsiteY12" fmla="*/ 4283274 h 7626855"/>
              <a:gd name="connsiteX13" fmla="*/ 329696 w 9726176"/>
              <a:gd name="connsiteY13" fmla="*/ 3886794 h 7626855"/>
              <a:gd name="connsiteX14" fmla="*/ 485283 w 9726176"/>
              <a:gd name="connsiteY14" fmla="*/ 3959049 h 7626855"/>
              <a:gd name="connsiteX15" fmla="*/ 659393 w 9726176"/>
              <a:gd name="connsiteY15" fmla="*/ 3562569 h 7626855"/>
              <a:gd name="connsiteX16" fmla="*/ 820537 w 9726176"/>
              <a:gd name="connsiteY16" fmla="*/ 3634825 h 7626855"/>
              <a:gd name="connsiteX17" fmla="*/ 1233413 w 9726176"/>
              <a:gd name="connsiteY17" fmla="*/ 2564999 h 7626855"/>
              <a:gd name="connsiteX0" fmla="*/ 1088939 w 9581702"/>
              <a:gd name="connsiteY0" fmla="*/ 2564999 h 7626855"/>
              <a:gd name="connsiteX1" fmla="*/ 3561902 w 9581702"/>
              <a:gd name="connsiteY1" fmla="*/ 2564999 h 7626855"/>
              <a:gd name="connsiteX2" fmla="*/ 9581702 w 9581702"/>
              <a:gd name="connsiteY2" fmla="*/ 6636255 h 7626855"/>
              <a:gd name="connsiteX3" fmla="*/ 9077220 w 9581702"/>
              <a:gd name="connsiteY3" fmla="*/ 5917797 h 7626855"/>
              <a:gd name="connsiteX4" fmla="*/ 7864811 w 9581702"/>
              <a:gd name="connsiteY4" fmla="*/ 7595551 h 7626855"/>
              <a:gd name="connsiteX5" fmla="*/ 6228485 w 9581702"/>
              <a:gd name="connsiteY5" fmla="*/ 7626855 h 7626855"/>
              <a:gd name="connsiteX6" fmla="*/ 8188049 w 9581702"/>
              <a:gd name="connsiteY6" fmla="*/ 4742142 h 7626855"/>
              <a:gd name="connsiteX7" fmla="*/ 6297041 w 9581702"/>
              <a:gd name="connsiteY7" fmla="*/ 2072632 h 7626855"/>
              <a:gd name="connsiteX8" fmla="*/ 8092426 w 9581702"/>
              <a:gd name="connsiteY8" fmla="*/ 2075141 h 7626855"/>
              <a:gd name="connsiteX9" fmla="*/ 9018091 w 9581702"/>
              <a:gd name="connsiteY9" fmla="*/ 3620912 h 7626855"/>
              <a:gd name="connsiteX10" fmla="*/ 8182609 w 9581702"/>
              <a:gd name="connsiteY10" fmla="*/ 0 h 7626855"/>
              <a:gd name="connsiteX11" fmla="*/ 0 w 9581702"/>
              <a:gd name="connsiteY11" fmla="*/ 4283274 h 7626855"/>
              <a:gd name="connsiteX12" fmla="*/ 185222 w 9581702"/>
              <a:gd name="connsiteY12" fmla="*/ 3886794 h 7626855"/>
              <a:gd name="connsiteX13" fmla="*/ 340809 w 9581702"/>
              <a:gd name="connsiteY13" fmla="*/ 3959049 h 7626855"/>
              <a:gd name="connsiteX14" fmla="*/ 514919 w 9581702"/>
              <a:gd name="connsiteY14" fmla="*/ 3562569 h 7626855"/>
              <a:gd name="connsiteX15" fmla="*/ 676063 w 9581702"/>
              <a:gd name="connsiteY15" fmla="*/ 3634825 h 7626855"/>
              <a:gd name="connsiteX16" fmla="*/ 1088939 w 9581702"/>
              <a:gd name="connsiteY16" fmla="*/ 2564999 h 7626855"/>
              <a:gd name="connsiteX0" fmla="*/ 903717 w 9396480"/>
              <a:gd name="connsiteY0" fmla="*/ 2564999 h 7626855"/>
              <a:gd name="connsiteX1" fmla="*/ 3376680 w 9396480"/>
              <a:gd name="connsiteY1" fmla="*/ 2564999 h 7626855"/>
              <a:gd name="connsiteX2" fmla="*/ 9396480 w 9396480"/>
              <a:gd name="connsiteY2" fmla="*/ 6636255 h 7626855"/>
              <a:gd name="connsiteX3" fmla="*/ 8891998 w 9396480"/>
              <a:gd name="connsiteY3" fmla="*/ 5917797 h 7626855"/>
              <a:gd name="connsiteX4" fmla="*/ 7679589 w 9396480"/>
              <a:gd name="connsiteY4" fmla="*/ 7595551 h 7626855"/>
              <a:gd name="connsiteX5" fmla="*/ 6043263 w 9396480"/>
              <a:gd name="connsiteY5" fmla="*/ 7626855 h 7626855"/>
              <a:gd name="connsiteX6" fmla="*/ 8002827 w 9396480"/>
              <a:gd name="connsiteY6" fmla="*/ 4742142 h 7626855"/>
              <a:gd name="connsiteX7" fmla="*/ 6111819 w 9396480"/>
              <a:gd name="connsiteY7" fmla="*/ 2072632 h 7626855"/>
              <a:gd name="connsiteX8" fmla="*/ 7907204 w 9396480"/>
              <a:gd name="connsiteY8" fmla="*/ 2075141 h 7626855"/>
              <a:gd name="connsiteX9" fmla="*/ 8832869 w 9396480"/>
              <a:gd name="connsiteY9" fmla="*/ 3620912 h 7626855"/>
              <a:gd name="connsiteX10" fmla="*/ 7997387 w 9396480"/>
              <a:gd name="connsiteY10" fmla="*/ 0 h 7626855"/>
              <a:gd name="connsiteX11" fmla="*/ 0 w 9396480"/>
              <a:gd name="connsiteY11" fmla="*/ 3886794 h 7626855"/>
              <a:gd name="connsiteX12" fmla="*/ 155587 w 9396480"/>
              <a:gd name="connsiteY12" fmla="*/ 3959049 h 7626855"/>
              <a:gd name="connsiteX13" fmla="*/ 329697 w 9396480"/>
              <a:gd name="connsiteY13" fmla="*/ 3562569 h 7626855"/>
              <a:gd name="connsiteX14" fmla="*/ 490841 w 9396480"/>
              <a:gd name="connsiteY14" fmla="*/ 3634825 h 7626855"/>
              <a:gd name="connsiteX15" fmla="*/ 903717 w 9396480"/>
              <a:gd name="connsiteY15" fmla="*/ 2564999 h 7626855"/>
              <a:gd name="connsiteX0" fmla="*/ 748130 w 9240893"/>
              <a:gd name="connsiteY0" fmla="*/ 2564999 h 7626855"/>
              <a:gd name="connsiteX1" fmla="*/ 3221093 w 9240893"/>
              <a:gd name="connsiteY1" fmla="*/ 2564999 h 7626855"/>
              <a:gd name="connsiteX2" fmla="*/ 9240893 w 9240893"/>
              <a:gd name="connsiteY2" fmla="*/ 6636255 h 7626855"/>
              <a:gd name="connsiteX3" fmla="*/ 8736411 w 9240893"/>
              <a:gd name="connsiteY3" fmla="*/ 5917797 h 7626855"/>
              <a:gd name="connsiteX4" fmla="*/ 7524002 w 9240893"/>
              <a:gd name="connsiteY4" fmla="*/ 7595551 h 7626855"/>
              <a:gd name="connsiteX5" fmla="*/ 5887676 w 9240893"/>
              <a:gd name="connsiteY5" fmla="*/ 7626855 h 7626855"/>
              <a:gd name="connsiteX6" fmla="*/ 7847240 w 9240893"/>
              <a:gd name="connsiteY6" fmla="*/ 4742142 h 7626855"/>
              <a:gd name="connsiteX7" fmla="*/ 5956232 w 9240893"/>
              <a:gd name="connsiteY7" fmla="*/ 2072632 h 7626855"/>
              <a:gd name="connsiteX8" fmla="*/ 7751617 w 9240893"/>
              <a:gd name="connsiteY8" fmla="*/ 2075141 h 7626855"/>
              <a:gd name="connsiteX9" fmla="*/ 8677282 w 9240893"/>
              <a:gd name="connsiteY9" fmla="*/ 3620912 h 7626855"/>
              <a:gd name="connsiteX10" fmla="*/ 7841800 w 9240893"/>
              <a:gd name="connsiteY10" fmla="*/ 0 h 7626855"/>
              <a:gd name="connsiteX11" fmla="*/ 0 w 9240893"/>
              <a:gd name="connsiteY11" fmla="*/ 3959049 h 7626855"/>
              <a:gd name="connsiteX12" fmla="*/ 174110 w 9240893"/>
              <a:gd name="connsiteY12" fmla="*/ 3562569 h 7626855"/>
              <a:gd name="connsiteX13" fmla="*/ 335254 w 9240893"/>
              <a:gd name="connsiteY13" fmla="*/ 3634825 h 7626855"/>
              <a:gd name="connsiteX14" fmla="*/ 748130 w 9240893"/>
              <a:gd name="connsiteY14" fmla="*/ 2564999 h 7626855"/>
              <a:gd name="connsiteX0" fmla="*/ 574020 w 9066783"/>
              <a:gd name="connsiteY0" fmla="*/ 2564999 h 7626855"/>
              <a:gd name="connsiteX1" fmla="*/ 3046983 w 9066783"/>
              <a:gd name="connsiteY1" fmla="*/ 2564999 h 7626855"/>
              <a:gd name="connsiteX2" fmla="*/ 9066783 w 9066783"/>
              <a:gd name="connsiteY2" fmla="*/ 6636255 h 7626855"/>
              <a:gd name="connsiteX3" fmla="*/ 8562301 w 9066783"/>
              <a:gd name="connsiteY3" fmla="*/ 5917797 h 7626855"/>
              <a:gd name="connsiteX4" fmla="*/ 7349892 w 9066783"/>
              <a:gd name="connsiteY4" fmla="*/ 7595551 h 7626855"/>
              <a:gd name="connsiteX5" fmla="*/ 5713566 w 9066783"/>
              <a:gd name="connsiteY5" fmla="*/ 7626855 h 7626855"/>
              <a:gd name="connsiteX6" fmla="*/ 7673130 w 9066783"/>
              <a:gd name="connsiteY6" fmla="*/ 4742142 h 7626855"/>
              <a:gd name="connsiteX7" fmla="*/ 5782122 w 9066783"/>
              <a:gd name="connsiteY7" fmla="*/ 2072632 h 7626855"/>
              <a:gd name="connsiteX8" fmla="*/ 7577507 w 9066783"/>
              <a:gd name="connsiteY8" fmla="*/ 2075141 h 7626855"/>
              <a:gd name="connsiteX9" fmla="*/ 8503172 w 9066783"/>
              <a:gd name="connsiteY9" fmla="*/ 3620912 h 7626855"/>
              <a:gd name="connsiteX10" fmla="*/ 7667690 w 9066783"/>
              <a:gd name="connsiteY10" fmla="*/ 0 h 7626855"/>
              <a:gd name="connsiteX11" fmla="*/ 0 w 9066783"/>
              <a:gd name="connsiteY11" fmla="*/ 3562569 h 7626855"/>
              <a:gd name="connsiteX12" fmla="*/ 161144 w 9066783"/>
              <a:gd name="connsiteY12" fmla="*/ 3634825 h 7626855"/>
              <a:gd name="connsiteX13" fmla="*/ 574020 w 9066783"/>
              <a:gd name="connsiteY13" fmla="*/ 2564999 h 7626855"/>
              <a:gd name="connsiteX0" fmla="*/ 412876 w 8905639"/>
              <a:gd name="connsiteY0" fmla="*/ 2564999 h 7626855"/>
              <a:gd name="connsiteX1" fmla="*/ 2885839 w 8905639"/>
              <a:gd name="connsiteY1" fmla="*/ 2564999 h 7626855"/>
              <a:gd name="connsiteX2" fmla="*/ 8905639 w 8905639"/>
              <a:gd name="connsiteY2" fmla="*/ 6636255 h 7626855"/>
              <a:gd name="connsiteX3" fmla="*/ 8401157 w 8905639"/>
              <a:gd name="connsiteY3" fmla="*/ 5917797 h 7626855"/>
              <a:gd name="connsiteX4" fmla="*/ 7188748 w 8905639"/>
              <a:gd name="connsiteY4" fmla="*/ 7595551 h 7626855"/>
              <a:gd name="connsiteX5" fmla="*/ 5552422 w 8905639"/>
              <a:gd name="connsiteY5" fmla="*/ 7626855 h 7626855"/>
              <a:gd name="connsiteX6" fmla="*/ 7511986 w 8905639"/>
              <a:gd name="connsiteY6" fmla="*/ 4742142 h 7626855"/>
              <a:gd name="connsiteX7" fmla="*/ 5620978 w 8905639"/>
              <a:gd name="connsiteY7" fmla="*/ 2072632 h 7626855"/>
              <a:gd name="connsiteX8" fmla="*/ 7416363 w 8905639"/>
              <a:gd name="connsiteY8" fmla="*/ 2075141 h 7626855"/>
              <a:gd name="connsiteX9" fmla="*/ 8342028 w 8905639"/>
              <a:gd name="connsiteY9" fmla="*/ 3620912 h 7626855"/>
              <a:gd name="connsiteX10" fmla="*/ 7506546 w 8905639"/>
              <a:gd name="connsiteY10" fmla="*/ 0 h 7626855"/>
              <a:gd name="connsiteX11" fmla="*/ 0 w 8905639"/>
              <a:gd name="connsiteY11" fmla="*/ 3634825 h 7626855"/>
              <a:gd name="connsiteX12" fmla="*/ 412876 w 8905639"/>
              <a:gd name="connsiteY12" fmla="*/ 2564999 h 7626855"/>
              <a:gd name="connsiteX0" fmla="*/ 0 w 8492763"/>
              <a:gd name="connsiteY0" fmla="*/ 2564999 h 7626855"/>
              <a:gd name="connsiteX1" fmla="*/ 2472963 w 8492763"/>
              <a:gd name="connsiteY1" fmla="*/ 2564999 h 7626855"/>
              <a:gd name="connsiteX2" fmla="*/ 8492763 w 8492763"/>
              <a:gd name="connsiteY2" fmla="*/ 6636255 h 7626855"/>
              <a:gd name="connsiteX3" fmla="*/ 7988281 w 8492763"/>
              <a:gd name="connsiteY3" fmla="*/ 5917797 h 7626855"/>
              <a:gd name="connsiteX4" fmla="*/ 6775872 w 8492763"/>
              <a:gd name="connsiteY4" fmla="*/ 7595551 h 7626855"/>
              <a:gd name="connsiteX5" fmla="*/ 5139546 w 8492763"/>
              <a:gd name="connsiteY5" fmla="*/ 7626855 h 7626855"/>
              <a:gd name="connsiteX6" fmla="*/ 7099110 w 8492763"/>
              <a:gd name="connsiteY6" fmla="*/ 4742142 h 7626855"/>
              <a:gd name="connsiteX7" fmla="*/ 5208102 w 8492763"/>
              <a:gd name="connsiteY7" fmla="*/ 2072632 h 7626855"/>
              <a:gd name="connsiteX8" fmla="*/ 7003487 w 8492763"/>
              <a:gd name="connsiteY8" fmla="*/ 2075141 h 7626855"/>
              <a:gd name="connsiteX9" fmla="*/ 7929152 w 8492763"/>
              <a:gd name="connsiteY9" fmla="*/ 3620912 h 7626855"/>
              <a:gd name="connsiteX10" fmla="*/ 7093670 w 8492763"/>
              <a:gd name="connsiteY10" fmla="*/ 0 h 7626855"/>
              <a:gd name="connsiteX11" fmla="*/ 0 w 8492763"/>
              <a:gd name="connsiteY11" fmla="*/ 2564999 h 7626855"/>
              <a:gd name="connsiteX0" fmla="*/ 4620707 w 6019800"/>
              <a:gd name="connsiteY0" fmla="*/ 0 h 7626855"/>
              <a:gd name="connsiteX1" fmla="*/ 0 w 6019800"/>
              <a:gd name="connsiteY1" fmla="*/ 2564999 h 7626855"/>
              <a:gd name="connsiteX2" fmla="*/ 6019800 w 6019800"/>
              <a:gd name="connsiteY2" fmla="*/ 6636255 h 7626855"/>
              <a:gd name="connsiteX3" fmla="*/ 5515318 w 6019800"/>
              <a:gd name="connsiteY3" fmla="*/ 5917797 h 7626855"/>
              <a:gd name="connsiteX4" fmla="*/ 4302909 w 6019800"/>
              <a:gd name="connsiteY4" fmla="*/ 7595551 h 7626855"/>
              <a:gd name="connsiteX5" fmla="*/ 2666583 w 6019800"/>
              <a:gd name="connsiteY5" fmla="*/ 7626855 h 7626855"/>
              <a:gd name="connsiteX6" fmla="*/ 4626147 w 6019800"/>
              <a:gd name="connsiteY6" fmla="*/ 4742142 h 7626855"/>
              <a:gd name="connsiteX7" fmla="*/ 2735139 w 6019800"/>
              <a:gd name="connsiteY7" fmla="*/ 2072632 h 7626855"/>
              <a:gd name="connsiteX8" fmla="*/ 4530524 w 6019800"/>
              <a:gd name="connsiteY8" fmla="*/ 2075141 h 7626855"/>
              <a:gd name="connsiteX9" fmla="*/ 5456189 w 6019800"/>
              <a:gd name="connsiteY9" fmla="*/ 3620912 h 7626855"/>
              <a:gd name="connsiteX10" fmla="*/ 4620707 w 6019800"/>
              <a:gd name="connsiteY10" fmla="*/ 0 h 7626855"/>
              <a:gd name="connsiteX0" fmla="*/ 1954124 w 3353217"/>
              <a:gd name="connsiteY0" fmla="*/ 0 h 7626855"/>
              <a:gd name="connsiteX1" fmla="*/ 3331445 w 3353217"/>
              <a:gd name="connsiteY1" fmla="*/ 2913342 h 7626855"/>
              <a:gd name="connsiteX2" fmla="*/ 3353217 w 3353217"/>
              <a:gd name="connsiteY2" fmla="*/ 6636255 h 7626855"/>
              <a:gd name="connsiteX3" fmla="*/ 2848735 w 3353217"/>
              <a:gd name="connsiteY3" fmla="*/ 5917797 h 7626855"/>
              <a:gd name="connsiteX4" fmla="*/ 1636326 w 3353217"/>
              <a:gd name="connsiteY4" fmla="*/ 7595551 h 7626855"/>
              <a:gd name="connsiteX5" fmla="*/ 0 w 3353217"/>
              <a:gd name="connsiteY5" fmla="*/ 7626855 h 7626855"/>
              <a:gd name="connsiteX6" fmla="*/ 1959564 w 3353217"/>
              <a:gd name="connsiteY6" fmla="*/ 4742142 h 7626855"/>
              <a:gd name="connsiteX7" fmla="*/ 68556 w 3353217"/>
              <a:gd name="connsiteY7" fmla="*/ 2072632 h 7626855"/>
              <a:gd name="connsiteX8" fmla="*/ 1863941 w 3353217"/>
              <a:gd name="connsiteY8" fmla="*/ 2075141 h 7626855"/>
              <a:gd name="connsiteX9" fmla="*/ 2789606 w 3353217"/>
              <a:gd name="connsiteY9" fmla="*/ 3620912 h 7626855"/>
              <a:gd name="connsiteX10" fmla="*/ 1954124 w 3353217"/>
              <a:gd name="connsiteY10" fmla="*/ 0 h 7626855"/>
              <a:gd name="connsiteX0" fmla="*/ 3608752 w 3608752"/>
              <a:gd name="connsiteY0" fmla="*/ 0 h 5808941"/>
              <a:gd name="connsiteX1" fmla="*/ 3331445 w 3608752"/>
              <a:gd name="connsiteY1" fmla="*/ 1095428 h 5808941"/>
              <a:gd name="connsiteX2" fmla="*/ 3353217 w 3608752"/>
              <a:gd name="connsiteY2" fmla="*/ 4818341 h 5808941"/>
              <a:gd name="connsiteX3" fmla="*/ 2848735 w 3608752"/>
              <a:gd name="connsiteY3" fmla="*/ 4099883 h 5808941"/>
              <a:gd name="connsiteX4" fmla="*/ 1636326 w 3608752"/>
              <a:gd name="connsiteY4" fmla="*/ 5777637 h 5808941"/>
              <a:gd name="connsiteX5" fmla="*/ 0 w 3608752"/>
              <a:gd name="connsiteY5" fmla="*/ 5808941 h 5808941"/>
              <a:gd name="connsiteX6" fmla="*/ 1959564 w 3608752"/>
              <a:gd name="connsiteY6" fmla="*/ 2924228 h 5808941"/>
              <a:gd name="connsiteX7" fmla="*/ 68556 w 3608752"/>
              <a:gd name="connsiteY7" fmla="*/ 254718 h 5808941"/>
              <a:gd name="connsiteX8" fmla="*/ 1863941 w 3608752"/>
              <a:gd name="connsiteY8" fmla="*/ 257227 h 5808941"/>
              <a:gd name="connsiteX9" fmla="*/ 2789606 w 3608752"/>
              <a:gd name="connsiteY9" fmla="*/ 1802998 h 5808941"/>
              <a:gd name="connsiteX10" fmla="*/ 3608752 w 3608752"/>
              <a:gd name="connsiteY10" fmla="*/ 0 h 5808941"/>
              <a:gd name="connsiteX0" fmla="*/ 3608752 w 3608752"/>
              <a:gd name="connsiteY0" fmla="*/ 0 h 5808941"/>
              <a:gd name="connsiteX1" fmla="*/ 3353217 w 3608752"/>
              <a:gd name="connsiteY1" fmla="*/ 4818341 h 5808941"/>
              <a:gd name="connsiteX2" fmla="*/ 2848735 w 3608752"/>
              <a:gd name="connsiteY2" fmla="*/ 4099883 h 5808941"/>
              <a:gd name="connsiteX3" fmla="*/ 1636326 w 3608752"/>
              <a:gd name="connsiteY3" fmla="*/ 5777637 h 5808941"/>
              <a:gd name="connsiteX4" fmla="*/ 0 w 3608752"/>
              <a:gd name="connsiteY4" fmla="*/ 5808941 h 5808941"/>
              <a:gd name="connsiteX5" fmla="*/ 1959564 w 3608752"/>
              <a:gd name="connsiteY5" fmla="*/ 2924228 h 5808941"/>
              <a:gd name="connsiteX6" fmla="*/ 68556 w 3608752"/>
              <a:gd name="connsiteY6" fmla="*/ 254718 h 5808941"/>
              <a:gd name="connsiteX7" fmla="*/ 1863941 w 3608752"/>
              <a:gd name="connsiteY7" fmla="*/ 257227 h 5808941"/>
              <a:gd name="connsiteX8" fmla="*/ 2789606 w 3608752"/>
              <a:gd name="connsiteY8" fmla="*/ 1802998 h 5808941"/>
              <a:gd name="connsiteX9" fmla="*/ 3608752 w 3608752"/>
              <a:gd name="connsiteY9" fmla="*/ 0 h 5808941"/>
              <a:gd name="connsiteX0" fmla="*/ 3412809 w 3412809"/>
              <a:gd name="connsiteY0" fmla="*/ 1584968 h 5554223"/>
              <a:gd name="connsiteX1" fmla="*/ 3353217 w 3412809"/>
              <a:gd name="connsiteY1" fmla="*/ 4563623 h 5554223"/>
              <a:gd name="connsiteX2" fmla="*/ 2848735 w 3412809"/>
              <a:gd name="connsiteY2" fmla="*/ 3845165 h 5554223"/>
              <a:gd name="connsiteX3" fmla="*/ 1636326 w 3412809"/>
              <a:gd name="connsiteY3" fmla="*/ 5522919 h 5554223"/>
              <a:gd name="connsiteX4" fmla="*/ 0 w 3412809"/>
              <a:gd name="connsiteY4" fmla="*/ 5554223 h 5554223"/>
              <a:gd name="connsiteX5" fmla="*/ 1959564 w 3412809"/>
              <a:gd name="connsiteY5" fmla="*/ 2669510 h 5554223"/>
              <a:gd name="connsiteX6" fmla="*/ 68556 w 3412809"/>
              <a:gd name="connsiteY6" fmla="*/ 0 h 5554223"/>
              <a:gd name="connsiteX7" fmla="*/ 1863941 w 3412809"/>
              <a:gd name="connsiteY7" fmla="*/ 2509 h 5554223"/>
              <a:gd name="connsiteX8" fmla="*/ 2789606 w 3412809"/>
              <a:gd name="connsiteY8" fmla="*/ 1548280 h 5554223"/>
              <a:gd name="connsiteX9" fmla="*/ 3412809 w 3412809"/>
              <a:gd name="connsiteY9" fmla="*/ 1584968 h 5554223"/>
              <a:gd name="connsiteX0" fmla="*/ 3325723 w 3353217"/>
              <a:gd name="connsiteY0" fmla="*/ 790311 h 5554223"/>
              <a:gd name="connsiteX1" fmla="*/ 3353217 w 3353217"/>
              <a:gd name="connsiteY1" fmla="*/ 4563623 h 5554223"/>
              <a:gd name="connsiteX2" fmla="*/ 2848735 w 3353217"/>
              <a:gd name="connsiteY2" fmla="*/ 3845165 h 5554223"/>
              <a:gd name="connsiteX3" fmla="*/ 1636326 w 3353217"/>
              <a:gd name="connsiteY3" fmla="*/ 5522919 h 5554223"/>
              <a:gd name="connsiteX4" fmla="*/ 0 w 3353217"/>
              <a:gd name="connsiteY4" fmla="*/ 5554223 h 5554223"/>
              <a:gd name="connsiteX5" fmla="*/ 1959564 w 3353217"/>
              <a:gd name="connsiteY5" fmla="*/ 2669510 h 5554223"/>
              <a:gd name="connsiteX6" fmla="*/ 68556 w 3353217"/>
              <a:gd name="connsiteY6" fmla="*/ 0 h 5554223"/>
              <a:gd name="connsiteX7" fmla="*/ 1863941 w 3353217"/>
              <a:gd name="connsiteY7" fmla="*/ 2509 h 5554223"/>
              <a:gd name="connsiteX8" fmla="*/ 2789606 w 3353217"/>
              <a:gd name="connsiteY8" fmla="*/ 1548280 h 5554223"/>
              <a:gd name="connsiteX9" fmla="*/ 3325723 w 3353217"/>
              <a:gd name="connsiteY9" fmla="*/ 790311 h 5554223"/>
              <a:gd name="connsiteX0" fmla="*/ 3325723 w 3325723"/>
              <a:gd name="connsiteY0" fmla="*/ 790311 h 5554223"/>
              <a:gd name="connsiteX1" fmla="*/ 3320560 w 3325723"/>
              <a:gd name="connsiteY1" fmla="*/ 4563623 h 5554223"/>
              <a:gd name="connsiteX2" fmla="*/ 2848735 w 3325723"/>
              <a:gd name="connsiteY2" fmla="*/ 3845165 h 5554223"/>
              <a:gd name="connsiteX3" fmla="*/ 1636326 w 3325723"/>
              <a:gd name="connsiteY3" fmla="*/ 5522919 h 5554223"/>
              <a:gd name="connsiteX4" fmla="*/ 0 w 3325723"/>
              <a:gd name="connsiteY4" fmla="*/ 5554223 h 5554223"/>
              <a:gd name="connsiteX5" fmla="*/ 1959564 w 3325723"/>
              <a:gd name="connsiteY5" fmla="*/ 2669510 h 5554223"/>
              <a:gd name="connsiteX6" fmla="*/ 68556 w 3325723"/>
              <a:gd name="connsiteY6" fmla="*/ 0 h 5554223"/>
              <a:gd name="connsiteX7" fmla="*/ 1863941 w 3325723"/>
              <a:gd name="connsiteY7" fmla="*/ 2509 h 5554223"/>
              <a:gd name="connsiteX8" fmla="*/ 2789606 w 3325723"/>
              <a:gd name="connsiteY8" fmla="*/ 1548280 h 5554223"/>
              <a:gd name="connsiteX9" fmla="*/ 3325723 w 3325723"/>
              <a:gd name="connsiteY9" fmla="*/ 790311 h 5554223"/>
              <a:gd name="connsiteX0" fmla="*/ 3325723 w 3325723"/>
              <a:gd name="connsiteY0" fmla="*/ 790311 h 5554223"/>
              <a:gd name="connsiteX1" fmla="*/ 3320560 w 3325723"/>
              <a:gd name="connsiteY1" fmla="*/ 4563623 h 5554223"/>
              <a:gd name="connsiteX2" fmla="*/ 2848735 w 3325723"/>
              <a:gd name="connsiteY2" fmla="*/ 3866936 h 5554223"/>
              <a:gd name="connsiteX3" fmla="*/ 1636326 w 3325723"/>
              <a:gd name="connsiteY3" fmla="*/ 5522919 h 5554223"/>
              <a:gd name="connsiteX4" fmla="*/ 0 w 3325723"/>
              <a:gd name="connsiteY4" fmla="*/ 5554223 h 5554223"/>
              <a:gd name="connsiteX5" fmla="*/ 1959564 w 3325723"/>
              <a:gd name="connsiteY5" fmla="*/ 2669510 h 5554223"/>
              <a:gd name="connsiteX6" fmla="*/ 68556 w 3325723"/>
              <a:gd name="connsiteY6" fmla="*/ 0 h 5554223"/>
              <a:gd name="connsiteX7" fmla="*/ 1863941 w 3325723"/>
              <a:gd name="connsiteY7" fmla="*/ 2509 h 5554223"/>
              <a:gd name="connsiteX8" fmla="*/ 2789606 w 3325723"/>
              <a:gd name="connsiteY8" fmla="*/ 1548280 h 5554223"/>
              <a:gd name="connsiteX9" fmla="*/ 3325723 w 3325723"/>
              <a:gd name="connsiteY9" fmla="*/ 790311 h 5554223"/>
              <a:gd name="connsiteX0" fmla="*/ 3325723 w 3333260"/>
              <a:gd name="connsiteY0" fmla="*/ 790311 h 5554223"/>
              <a:gd name="connsiteX1" fmla="*/ 3333260 w 3333260"/>
              <a:gd name="connsiteY1" fmla="*/ 4569973 h 5554223"/>
              <a:gd name="connsiteX2" fmla="*/ 2848735 w 3333260"/>
              <a:gd name="connsiteY2" fmla="*/ 3866936 h 5554223"/>
              <a:gd name="connsiteX3" fmla="*/ 1636326 w 3333260"/>
              <a:gd name="connsiteY3" fmla="*/ 5522919 h 5554223"/>
              <a:gd name="connsiteX4" fmla="*/ 0 w 3333260"/>
              <a:gd name="connsiteY4" fmla="*/ 5554223 h 5554223"/>
              <a:gd name="connsiteX5" fmla="*/ 1959564 w 3333260"/>
              <a:gd name="connsiteY5" fmla="*/ 2669510 h 5554223"/>
              <a:gd name="connsiteX6" fmla="*/ 68556 w 3333260"/>
              <a:gd name="connsiteY6" fmla="*/ 0 h 5554223"/>
              <a:gd name="connsiteX7" fmla="*/ 1863941 w 3333260"/>
              <a:gd name="connsiteY7" fmla="*/ 2509 h 5554223"/>
              <a:gd name="connsiteX8" fmla="*/ 2789606 w 3333260"/>
              <a:gd name="connsiteY8" fmla="*/ 1548280 h 5554223"/>
              <a:gd name="connsiteX9" fmla="*/ 3325723 w 3333260"/>
              <a:gd name="connsiteY9" fmla="*/ 790311 h 5554223"/>
              <a:gd name="connsiteX0" fmla="*/ 3338423 w 3338824"/>
              <a:gd name="connsiteY0" fmla="*/ 783961 h 5554223"/>
              <a:gd name="connsiteX1" fmla="*/ 3333260 w 3338824"/>
              <a:gd name="connsiteY1" fmla="*/ 4569973 h 5554223"/>
              <a:gd name="connsiteX2" fmla="*/ 2848735 w 3338824"/>
              <a:gd name="connsiteY2" fmla="*/ 3866936 h 5554223"/>
              <a:gd name="connsiteX3" fmla="*/ 1636326 w 3338824"/>
              <a:gd name="connsiteY3" fmla="*/ 5522919 h 5554223"/>
              <a:gd name="connsiteX4" fmla="*/ 0 w 3338824"/>
              <a:gd name="connsiteY4" fmla="*/ 5554223 h 5554223"/>
              <a:gd name="connsiteX5" fmla="*/ 1959564 w 3338824"/>
              <a:gd name="connsiteY5" fmla="*/ 2669510 h 5554223"/>
              <a:gd name="connsiteX6" fmla="*/ 68556 w 3338824"/>
              <a:gd name="connsiteY6" fmla="*/ 0 h 5554223"/>
              <a:gd name="connsiteX7" fmla="*/ 1863941 w 3338824"/>
              <a:gd name="connsiteY7" fmla="*/ 2509 h 5554223"/>
              <a:gd name="connsiteX8" fmla="*/ 2789606 w 3338824"/>
              <a:gd name="connsiteY8" fmla="*/ 1548280 h 5554223"/>
              <a:gd name="connsiteX9" fmla="*/ 3338423 w 3338824"/>
              <a:gd name="connsiteY9" fmla="*/ 783961 h 5554223"/>
              <a:gd name="connsiteX0" fmla="*/ 3338423 w 3338824"/>
              <a:gd name="connsiteY0" fmla="*/ 783961 h 5554223"/>
              <a:gd name="connsiteX1" fmla="*/ 3333260 w 3338824"/>
              <a:gd name="connsiteY1" fmla="*/ 4569973 h 5554223"/>
              <a:gd name="connsiteX2" fmla="*/ 2848735 w 3338824"/>
              <a:gd name="connsiteY2" fmla="*/ 3866936 h 5554223"/>
              <a:gd name="connsiteX3" fmla="*/ 1649026 w 3338824"/>
              <a:gd name="connsiteY3" fmla="*/ 5541969 h 5554223"/>
              <a:gd name="connsiteX4" fmla="*/ 0 w 3338824"/>
              <a:gd name="connsiteY4" fmla="*/ 5554223 h 5554223"/>
              <a:gd name="connsiteX5" fmla="*/ 1959564 w 3338824"/>
              <a:gd name="connsiteY5" fmla="*/ 2669510 h 5554223"/>
              <a:gd name="connsiteX6" fmla="*/ 68556 w 3338824"/>
              <a:gd name="connsiteY6" fmla="*/ 0 h 5554223"/>
              <a:gd name="connsiteX7" fmla="*/ 1863941 w 3338824"/>
              <a:gd name="connsiteY7" fmla="*/ 2509 h 5554223"/>
              <a:gd name="connsiteX8" fmla="*/ 2789606 w 3338824"/>
              <a:gd name="connsiteY8" fmla="*/ 1548280 h 5554223"/>
              <a:gd name="connsiteX9" fmla="*/ 3338423 w 3338824"/>
              <a:gd name="connsiteY9" fmla="*/ 783961 h 5554223"/>
              <a:gd name="connsiteX0" fmla="*/ 3370173 w 3370574"/>
              <a:gd name="connsiteY0" fmla="*/ 783961 h 5547873"/>
              <a:gd name="connsiteX1" fmla="*/ 3365010 w 3370574"/>
              <a:gd name="connsiteY1" fmla="*/ 4569973 h 5547873"/>
              <a:gd name="connsiteX2" fmla="*/ 2880485 w 3370574"/>
              <a:gd name="connsiteY2" fmla="*/ 3866936 h 5547873"/>
              <a:gd name="connsiteX3" fmla="*/ 1680776 w 3370574"/>
              <a:gd name="connsiteY3" fmla="*/ 5541969 h 5547873"/>
              <a:gd name="connsiteX4" fmla="*/ 0 w 3370574"/>
              <a:gd name="connsiteY4" fmla="*/ 5547873 h 5547873"/>
              <a:gd name="connsiteX5" fmla="*/ 1991314 w 3370574"/>
              <a:gd name="connsiteY5" fmla="*/ 2669510 h 5547873"/>
              <a:gd name="connsiteX6" fmla="*/ 100306 w 3370574"/>
              <a:gd name="connsiteY6" fmla="*/ 0 h 5547873"/>
              <a:gd name="connsiteX7" fmla="*/ 1895691 w 3370574"/>
              <a:gd name="connsiteY7" fmla="*/ 2509 h 5547873"/>
              <a:gd name="connsiteX8" fmla="*/ 2821356 w 3370574"/>
              <a:gd name="connsiteY8" fmla="*/ 1548280 h 5547873"/>
              <a:gd name="connsiteX9" fmla="*/ 3370173 w 3370574"/>
              <a:gd name="connsiteY9" fmla="*/ 783961 h 5547873"/>
              <a:gd name="connsiteX0" fmla="*/ 3370173 w 3370574"/>
              <a:gd name="connsiteY0" fmla="*/ 783961 h 5547873"/>
              <a:gd name="connsiteX1" fmla="*/ 3365010 w 3370574"/>
              <a:gd name="connsiteY1" fmla="*/ 4569973 h 5547873"/>
              <a:gd name="connsiteX2" fmla="*/ 2880485 w 3370574"/>
              <a:gd name="connsiteY2" fmla="*/ 3866936 h 5547873"/>
              <a:gd name="connsiteX3" fmla="*/ 1680776 w 3370574"/>
              <a:gd name="connsiteY3" fmla="*/ 5541969 h 5547873"/>
              <a:gd name="connsiteX4" fmla="*/ 0 w 3370574"/>
              <a:gd name="connsiteY4" fmla="*/ 5547873 h 5547873"/>
              <a:gd name="connsiteX5" fmla="*/ 2188164 w 3370574"/>
              <a:gd name="connsiteY5" fmla="*/ 2853660 h 5547873"/>
              <a:gd name="connsiteX6" fmla="*/ 100306 w 3370574"/>
              <a:gd name="connsiteY6" fmla="*/ 0 h 5547873"/>
              <a:gd name="connsiteX7" fmla="*/ 1895691 w 3370574"/>
              <a:gd name="connsiteY7" fmla="*/ 2509 h 5547873"/>
              <a:gd name="connsiteX8" fmla="*/ 2821356 w 3370574"/>
              <a:gd name="connsiteY8" fmla="*/ 1548280 h 5547873"/>
              <a:gd name="connsiteX9" fmla="*/ 3370173 w 3370574"/>
              <a:gd name="connsiteY9" fmla="*/ 783961 h 5547873"/>
              <a:gd name="connsiteX0" fmla="*/ 3370173 w 3370574"/>
              <a:gd name="connsiteY0" fmla="*/ 783961 h 5547873"/>
              <a:gd name="connsiteX1" fmla="*/ 3365010 w 3370574"/>
              <a:gd name="connsiteY1" fmla="*/ 4569973 h 5547873"/>
              <a:gd name="connsiteX2" fmla="*/ 2880485 w 3370574"/>
              <a:gd name="connsiteY2" fmla="*/ 3866936 h 5547873"/>
              <a:gd name="connsiteX3" fmla="*/ 1680776 w 3370574"/>
              <a:gd name="connsiteY3" fmla="*/ 5541969 h 5547873"/>
              <a:gd name="connsiteX4" fmla="*/ 0 w 3370574"/>
              <a:gd name="connsiteY4" fmla="*/ 5547873 h 5547873"/>
              <a:gd name="connsiteX5" fmla="*/ 1978614 w 3370574"/>
              <a:gd name="connsiteY5" fmla="*/ 2720310 h 5547873"/>
              <a:gd name="connsiteX6" fmla="*/ 100306 w 3370574"/>
              <a:gd name="connsiteY6" fmla="*/ 0 h 5547873"/>
              <a:gd name="connsiteX7" fmla="*/ 1895691 w 3370574"/>
              <a:gd name="connsiteY7" fmla="*/ 2509 h 5547873"/>
              <a:gd name="connsiteX8" fmla="*/ 2821356 w 3370574"/>
              <a:gd name="connsiteY8" fmla="*/ 1548280 h 5547873"/>
              <a:gd name="connsiteX9" fmla="*/ 3370173 w 3370574"/>
              <a:gd name="connsiteY9" fmla="*/ 783961 h 5547873"/>
              <a:gd name="connsiteX0" fmla="*/ 3370173 w 3370574"/>
              <a:gd name="connsiteY0" fmla="*/ 781452 h 5545364"/>
              <a:gd name="connsiteX1" fmla="*/ 3365010 w 3370574"/>
              <a:gd name="connsiteY1" fmla="*/ 4567464 h 5545364"/>
              <a:gd name="connsiteX2" fmla="*/ 2880485 w 3370574"/>
              <a:gd name="connsiteY2" fmla="*/ 3864427 h 5545364"/>
              <a:gd name="connsiteX3" fmla="*/ 1680776 w 3370574"/>
              <a:gd name="connsiteY3" fmla="*/ 5539460 h 5545364"/>
              <a:gd name="connsiteX4" fmla="*/ 0 w 3370574"/>
              <a:gd name="connsiteY4" fmla="*/ 5545364 h 5545364"/>
              <a:gd name="connsiteX5" fmla="*/ 1978614 w 3370574"/>
              <a:gd name="connsiteY5" fmla="*/ 2717801 h 5545364"/>
              <a:gd name="connsiteX6" fmla="*/ 506706 w 3370574"/>
              <a:gd name="connsiteY6" fmla="*/ 289591 h 5545364"/>
              <a:gd name="connsiteX7" fmla="*/ 1895691 w 3370574"/>
              <a:gd name="connsiteY7" fmla="*/ 0 h 5545364"/>
              <a:gd name="connsiteX8" fmla="*/ 2821356 w 3370574"/>
              <a:gd name="connsiteY8" fmla="*/ 1545771 h 5545364"/>
              <a:gd name="connsiteX9" fmla="*/ 3370173 w 3370574"/>
              <a:gd name="connsiteY9" fmla="*/ 781452 h 5545364"/>
              <a:gd name="connsiteX0" fmla="*/ 3370173 w 3370574"/>
              <a:gd name="connsiteY0" fmla="*/ 790311 h 5554223"/>
              <a:gd name="connsiteX1" fmla="*/ 3365010 w 3370574"/>
              <a:gd name="connsiteY1" fmla="*/ 4576323 h 5554223"/>
              <a:gd name="connsiteX2" fmla="*/ 2880485 w 3370574"/>
              <a:gd name="connsiteY2" fmla="*/ 3873286 h 5554223"/>
              <a:gd name="connsiteX3" fmla="*/ 1680776 w 3370574"/>
              <a:gd name="connsiteY3" fmla="*/ 5548319 h 5554223"/>
              <a:gd name="connsiteX4" fmla="*/ 0 w 3370574"/>
              <a:gd name="connsiteY4" fmla="*/ 5554223 h 5554223"/>
              <a:gd name="connsiteX5" fmla="*/ 1978614 w 3370574"/>
              <a:gd name="connsiteY5" fmla="*/ 2726660 h 5554223"/>
              <a:gd name="connsiteX6" fmla="*/ 119356 w 3370574"/>
              <a:gd name="connsiteY6" fmla="*/ 0 h 5554223"/>
              <a:gd name="connsiteX7" fmla="*/ 1895691 w 3370574"/>
              <a:gd name="connsiteY7" fmla="*/ 8859 h 5554223"/>
              <a:gd name="connsiteX8" fmla="*/ 2821356 w 3370574"/>
              <a:gd name="connsiteY8" fmla="*/ 1554630 h 5554223"/>
              <a:gd name="connsiteX9" fmla="*/ 3370173 w 3370574"/>
              <a:gd name="connsiteY9" fmla="*/ 790311 h 5554223"/>
              <a:gd name="connsiteX0" fmla="*/ 3370173 w 3370574"/>
              <a:gd name="connsiteY0" fmla="*/ 790311 h 5554223"/>
              <a:gd name="connsiteX1" fmla="*/ 3365010 w 3370574"/>
              <a:gd name="connsiteY1" fmla="*/ 4576323 h 5554223"/>
              <a:gd name="connsiteX2" fmla="*/ 2880485 w 3370574"/>
              <a:gd name="connsiteY2" fmla="*/ 3873286 h 5554223"/>
              <a:gd name="connsiteX3" fmla="*/ 1680776 w 3370574"/>
              <a:gd name="connsiteY3" fmla="*/ 5548319 h 5554223"/>
              <a:gd name="connsiteX4" fmla="*/ 0 w 3370574"/>
              <a:gd name="connsiteY4" fmla="*/ 5554223 h 5554223"/>
              <a:gd name="connsiteX5" fmla="*/ 1978614 w 3370574"/>
              <a:gd name="connsiteY5" fmla="*/ 2726660 h 5554223"/>
              <a:gd name="connsiteX6" fmla="*/ 119356 w 3370574"/>
              <a:gd name="connsiteY6" fmla="*/ 0 h 5554223"/>
              <a:gd name="connsiteX7" fmla="*/ 1895691 w 3370574"/>
              <a:gd name="connsiteY7" fmla="*/ 8859 h 5554223"/>
              <a:gd name="connsiteX8" fmla="*/ 2821356 w 3370574"/>
              <a:gd name="connsiteY8" fmla="*/ 1554630 h 5554223"/>
              <a:gd name="connsiteX9" fmla="*/ 3370173 w 3370574"/>
              <a:gd name="connsiteY9" fmla="*/ 790311 h 5554223"/>
              <a:gd name="connsiteX0" fmla="*/ 3370173 w 3370574"/>
              <a:gd name="connsiteY0" fmla="*/ 790311 h 5554223"/>
              <a:gd name="connsiteX1" fmla="*/ 3365010 w 3370574"/>
              <a:gd name="connsiteY1" fmla="*/ 4576323 h 5554223"/>
              <a:gd name="connsiteX2" fmla="*/ 2880485 w 3370574"/>
              <a:gd name="connsiteY2" fmla="*/ 3873286 h 5554223"/>
              <a:gd name="connsiteX3" fmla="*/ 1680776 w 3370574"/>
              <a:gd name="connsiteY3" fmla="*/ 5548319 h 5554223"/>
              <a:gd name="connsiteX4" fmla="*/ 0 w 3370574"/>
              <a:gd name="connsiteY4" fmla="*/ 5554223 h 5554223"/>
              <a:gd name="connsiteX5" fmla="*/ 1978614 w 3370574"/>
              <a:gd name="connsiteY5" fmla="*/ 2726660 h 5554223"/>
              <a:gd name="connsiteX6" fmla="*/ 119356 w 3370574"/>
              <a:gd name="connsiteY6" fmla="*/ 0 h 5554223"/>
              <a:gd name="connsiteX7" fmla="*/ 1762341 w 3370574"/>
              <a:gd name="connsiteY7" fmla="*/ 453359 h 5554223"/>
              <a:gd name="connsiteX8" fmla="*/ 2821356 w 3370574"/>
              <a:gd name="connsiteY8" fmla="*/ 1554630 h 5554223"/>
              <a:gd name="connsiteX9" fmla="*/ 3370173 w 3370574"/>
              <a:gd name="connsiteY9" fmla="*/ 790311 h 5554223"/>
              <a:gd name="connsiteX0" fmla="*/ 3370173 w 3370574"/>
              <a:gd name="connsiteY0" fmla="*/ 790311 h 5554223"/>
              <a:gd name="connsiteX1" fmla="*/ 3365010 w 3370574"/>
              <a:gd name="connsiteY1" fmla="*/ 4576323 h 5554223"/>
              <a:gd name="connsiteX2" fmla="*/ 2880485 w 3370574"/>
              <a:gd name="connsiteY2" fmla="*/ 3873286 h 5554223"/>
              <a:gd name="connsiteX3" fmla="*/ 1680776 w 3370574"/>
              <a:gd name="connsiteY3" fmla="*/ 5548319 h 5554223"/>
              <a:gd name="connsiteX4" fmla="*/ 0 w 3370574"/>
              <a:gd name="connsiteY4" fmla="*/ 5554223 h 5554223"/>
              <a:gd name="connsiteX5" fmla="*/ 1978614 w 3370574"/>
              <a:gd name="connsiteY5" fmla="*/ 2726660 h 5554223"/>
              <a:gd name="connsiteX6" fmla="*/ 119356 w 3370574"/>
              <a:gd name="connsiteY6" fmla="*/ 0 h 5554223"/>
              <a:gd name="connsiteX7" fmla="*/ 1762341 w 3370574"/>
              <a:gd name="connsiteY7" fmla="*/ 453359 h 5554223"/>
              <a:gd name="connsiteX8" fmla="*/ 2821356 w 3370574"/>
              <a:gd name="connsiteY8" fmla="*/ 1554630 h 5554223"/>
              <a:gd name="connsiteX9" fmla="*/ 3370173 w 3370574"/>
              <a:gd name="connsiteY9" fmla="*/ 790311 h 5554223"/>
              <a:gd name="connsiteX0" fmla="*/ 3370173 w 3370574"/>
              <a:gd name="connsiteY0" fmla="*/ 790311 h 5554223"/>
              <a:gd name="connsiteX1" fmla="*/ 3365010 w 3370574"/>
              <a:gd name="connsiteY1" fmla="*/ 4576323 h 5554223"/>
              <a:gd name="connsiteX2" fmla="*/ 2880485 w 3370574"/>
              <a:gd name="connsiteY2" fmla="*/ 3873286 h 5554223"/>
              <a:gd name="connsiteX3" fmla="*/ 1680776 w 3370574"/>
              <a:gd name="connsiteY3" fmla="*/ 5548319 h 5554223"/>
              <a:gd name="connsiteX4" fmla="*/ 0 w 3370574"/>
              <a:gd name="connsiteY4" fmla="*/ 5554223 h 5554223"/>
              <a:gd name="connsiteX5" fmla="*/ 1978614 w 3370574"/>
              <a:gd name="connsiteY5" fmla="*/ 2726660 h 5554223"/>
              <a:gd name="connsiteX6" fmla="*/ 119356 w 3370574"/>
              <a:gd name="connsiteY6" fmla="*/ 0 h 5554223"/>
              <a:gd name="connsiteX7" fmla="*/ 1813141 w 3370574"/>
              <a:gd name="connsiteY7" fmla="*/ 8859 h 5554223"/>
              <a:gd name="connsiteX8" fmla="*/ 2821356 w 3370574"/>
              <a:gd name="connsiteY8" fmla="*/ 1554630 h 5554223"/>
              <a:gd name="connsiteX9" fmla="*/ 3370173 w 3370574"/>
              <a:gd name="connsiteY9" fmla="*/ 790311 h 5554223"/>
              <a:gd name="connsiteX0" fmla="*/ 3370173 w 3370574"/>
              <a:gd name="connsiteY0" fmla="*/ 790311 h 5554223"/>
              <a:gd name="connsiteX1" fmla="*/ 3365010 w 3370574"/>
              <a:gd name="connsiteY1" fmla="*/ 4576323 h 5554223"/>
              <a:gd name="connsiteX2" fmla="*/ 2880485 w 3370574"/>
              <a:gd name="connsiteY2" fmla="*/ 3873286 h 5554223"/>
              <a:gd name="connsiteX3" fmla="*/ 1680776 w 3370574"/>
              <a:gd name="connsiteY3" fmla="*/ 5548319 h 5554223"/>
              <a:gd name="connsiteX4" fmla="*/ 0 w 3370574"/>
              <a:gd name="connsiteY4" fmla="*/ 5554223 h 5554223"/>
              <a:gd name="connsiteX5" fmla="*/ 1978614 w 3370574"/>
              <a:gd name="connsiteY5" fmla="*/ 2726660 h 5554223"/>
              <a:gd name="connsiteX6" fmla="*/ 119356 w 3370574"/>
              <a:gd name="connsiteY6" fmla="*/ 0 h 5554223"/>
              <a:gd name="connsiteX7" fmla="*/ 1813141 w 3370574"/>
              <a:gd name="connsiteY7" fmla="*/ 8859 h 5554223"/>
              <a:gd name="connsiteX8" fmla="*/ 2821356 w 3370574"/>
              <a:gd name="connsiteY8" fmla="*/ 1554630 h 5554223"/>
              <a:gd name="connsiteX9" fmla="*/ 3370173 w 3370574"/>
              <a:gd name="connsiteY9" fmla="*/ 790311 h 5554223"/>
              <a:gd name="connsiteX0" fmla="*/ 3370202 w 3370603"/>
              <a:gd name="connsiteY0" fmla="*/ 790311 h 5554223"/>
              <a:gd name="connsiteX1" fmla="*/ 3365039 w 3370603"/>
              <a:gd name="connsiteY1" fmla="*/ 4576323 h 5554223"/>
              <a:gd name="connsiteX2" fmla="*/ 2880514 w 3370603"/>
              <a:gd name="connsiteY2" fmla="*/ 3873286 h 5554223"/>
              <a:gd name="connsiteX3" fmla="*/ 1680805 w 3370603"/>
              <a:gd name="connsiteY3" fmla="*/ 5548319 h 5554223"/>
              <a:gd name="connsiteX4" fmla="*/ 29 w 3370603"/>
              <a:gd name="connsiteY4" fmla="*/ 5554223 h 5554223"/>
              <a:gd name="connsiteX5" fmla="*/ 1978643 w 3370603"/>
              <a:gd name="connsiteY5" fmla="*/ 2726660 h 5554223"/>
              <a:gd name="connsiteX6" fmla="*/ 119385 w 3370603"/>
              <a:gd name="connsiteY6" fmla="*/ 0 h 5554223"/>
              <a:gd name="connsiteX7" fmla="*/ 1813170 w 3370603"/>
              <a:gd name="connsiteY7" fmla="*/ 8859 h 5554223"/>
              <a:gd name="connsiteX8" fmla="*/ 2821385 w 3370603"/>
              <a:gd name="connsiteY8" fmla="*/ 1554630 h 5554223"/>
              <a:gd name="connsiteX9" fmla="*/ 3370202 w 3370603"/>
              <a:gd name="connsiteY9" fmla="*/ 790311 h 5554223"/>
              <a:gd name="connsiteX0" fmla="*/ 3370202 w 3370603"/>
              <a:gd name="connsiteY0" fmla="*/ 790311 h 5554223"/>
              <a:gd name="connsiteX1" fmla="*/ 3365039 w 3370603"/>
              <a:gd name="connsiteY1" fmla="*/ 4576323 h 5554223"/>
              <a:gd name="connsiteX2" fmla="*/ 2880514 w 3370603"/>
              <a:gd name="connsiteY2" fmla="*/ 3873286 h 5554223"/>
              <a:gd name="connsiteX3" fmla="*/ 1680805 w 3370603"/>
              <a:gd name="connsiteY3" fmla="*/ 5548319 h 5554223"/>
              <a:gd name="connsiteX4" fmla="*/ 29 w 3370603"/>
              <a:gd name="connsiteY4" fmla="*/ 5554223 h 5554223"/>
              <a:gd name="connsiteX5" fmla="*/ 1978643 w 3370603"/>
              <a:gd name="connsiteY5" fmla="*/ 2726660 h 5554223"/>
              <a:gd name="connsiteX6" fmla="*/ 119385 w 3370603"/>
              <a:gd name="connsiteY6" fmla="*/ 0 h 5554223"/>
              <a:gd name="connsiteX7" fmla="*/ 1813170 w 3370603"/>
              <a:gd name="connsiteY7" fmla="*/ 8859 h 5554223"/>
              <a:gd name="connsiteX8" fmla="*/ 2821385 w 3370603"/>
              <a:gd name="connsiteY8" fmla="*/ 1554630 h 5554223"/>
              <a:gd name="connsiteX9" fmla="*/ 3370202 w 3370603"/>
              <a:gd name="connsiteY9" fmla="*/ 790311 h 5554223"/>
              <a:gd name="connsiteX0" fmla="*/ 3370202 w 3370603"/>
              <a:gd name="connsiteY0" fmla="*/ 790311 h 5554223"/>
              <a:gd name="connsiteX1" fmla="*/ 3365039 w 3370603"/>
              <a:gd name="connsiteY1" fmla="*/ 4576323 h 5554223"/>
              <a:gd name="connsiteX2" fmla="*/ 2880514 w 3370603"/>
              <a:gd name="connsiteY2" fmla="*/ 3873286 h 5554223"/>
              <a:gd name="connsiteX3" fmla="*/ 1680805 w 3370603"/>
              <a:gd name="connsiteY3" fmla="*/ 5548319 h 5554223"/>
              <a:gd name="connsiteX4" fmla="*/ 29 w 3370603"/>
              <a:gd name="connsiteY4" fmla="*/ 5554223 h 5554223"/>
              <a:gd name="connsiteX5" fmla="*/ 1978643 w 3370603"/>
              <a:gd name="connsiteY5" fmla="*/ 2726660 h 5554223"/>
              <a:gd name="connsiteX6" fmla="*/ 119385 w 3370603"/>
              <a:gd name="connsiteY6" fmla="*/ 0 h 5554223"/>
              <a:gd name="connsiteX7" fmla="*/ 1637578 w 3370603"/>
              <a:gd name="connsiteY7" fmla="*/ 532320 h 5554223"/>
              <a:gd name="connsiteX8" fmla="*/ 2821385 w 3370603"/>
              <a:gd name="connsiteY8" fmla="*/ 1554630 h 5554223"/>
              <a:gd name="connsiteX9" fmla="*/ 3370202 w 3370603"/>
              <a:gd name="connsiteY9" fmla="*/ 790311 h 5554223"/>
              <a:gd name="connsiteX0" fmla="*/ 3370202 w 3370603"/>
              <a:gd name="connsiteY0" fmla="*/ 790311 h 5554223"/>
              <a:gd name="connsiteX1" fmla="*/ 3365039 w 3370603"/>
              <a:gd name="connsiteY1" fmla="*/ 4576323 h 5554223"/>
              <a:gd name="connsiteX2" fmla="*/ 2880514 w 3370603"/>
              <a:gd name="connsiteY2" fmla="*/ 3873286 h 5554223"/>
              <a:gd name="connsiteX3" fmla="*/ 1680805 w 3370603"/>
              <a:gd name="connsiteY3" fmla="*/ 5548319 h 5554223"/>
              <a:gd name="connsiteX4" fmla="*/ 29 w 3370603"/>
              <a:gd name="connsiteY4" fmla="*/ 5554223 h 5554223"/>
              <a:gd name="connsiteX5" fmla="*/ 1978643 w 3370603"/>
              <a:gd name="connsiteY5" fmla="*/ 2726660 h 5554223"/>
              <a:gd name="connsiteX6" fmla="*/ 119385 w 3370603"/>
              <a:gd name="connsiteY6" fmla="*/ 0 h 5554223"/>
              <a:gd name="connsiteX7" fmla="*/ 1637578 w 3370603"/>
              <a:gd name="connsiteY7" fmla="*/ 532320 h 5554223"/>
              <a:gd name="connsiteX8" fmla="*/ 2821385 w 3370603"/>
              <a:gd name="connsiteY8" fmla="*/ 1554630 h 5554223"/>
              <a:gd name="connsiteX9" fmla="*/ 3370202 w 3370603"/>
              <a:gd name="connsiteY9" fmla="*/ 790311 h 5554223"/>
              <a:gd name="connsiteX0" fmla="*/ 3370202 w 3370603"/>
              <a:gd name="connsiteY0" fmla="*/ 791391 h 5555303"/>
              <a:gd name="connsiteX1" fmla="*/ 3365039 w 3370603"/>
              <a:gd name="connsiteY1" fmla="*/ 4577403 h 5555303"/>
              <a:gd name="connsiteX2" fmla="*/ 2880514 w 3370603"/>
              <a:gd name="connsiteY2" fmla="*/ 3874366 h 5555303"/>
              <a:gd name="connsiteX3" fmla="*/ 1680805 w 3370603"/>
              <a:gd name="connsiteY3" fmla="*/ 5549399 h 5555303"/>
              <a:gd name="connsiteX4" fmla="*/ 29 w 3370603"/>
              <a:gd name="connsiteY4" fmla="*/ 5555303 h 5555303"/>
              <a:gd name="connsiteX5" fmla="*/ 1978643 w 3370603"/>
              <a:gd name="connsiteY5" fmla="*/ 2727740 h 5555303"/>
              <a:gd name="connsiteX6" fmla="*/ 119385 w 3370603"/>
              <a:gd name="connsiteY6" fmla="*/ 1080 h 5555303"/>
              <a:gd name="connsiteX7" fmla="*/ 1819796 w 3370603"/>
              <a:gd name="connsiteY7" fmla="*/ 0 h 5555303"/>
              <a:gd name="connsiteX8" fmla="*/ 2821385 w 3370603"/>
              <a:gd name="connsiteY8" fmla="*/ 1555710 h 5555303"/>
              <a:gd name="connsiteX9" fmla="*/ 3370202 w 3370603"/>
              <a:gd name="connsiteY9" fmla="*/ 791391 h 5555303"/>
              <a:gd name="connsiteX0" fmla="*/ 3370202 w 3370603"/>
              <a:gd name="connsiteY0" fmla="*/ 791391 h 5555303"/>
              <a:gd name="connsiteX1" fmla="*/ 3365039 w 3370603"/>
              <a:gd name="connsiteY1" fmla="*/ 4577403 h 5555303"/>
              <a:gd name="connsiteX2" fmla="*/ 2880514 w 3370603"/>
              <a:gd name="connsiteY2" fmla="*/ 3874366 h 5555303"/>
              <a:gd name="connsiteX3" fmla="*/ 1680805 w 3370603"/>
              <a:gd name="connsiteY3" fmla="*/ 5549399 h 5555303"/>
              <a:gd name="connsiteX4" fmla="*/ 29 w 3370603"/>
              <a:gd name="connsiteY4" fmla="*/ 5555303 h 5555303"/>
              <a:gd name="connsiteX5" fmla="*/ 1978643 w 3370603"/>
              <a:gd name="connsiteY5" fmla="*/ 2727740 h 5555303"/>
              <a:gd name="connsiteX6" fmla="*/ 119385 w 3370603"/>
              <a:gd name="connsiteY6" fmla="*/ 1080 h 5555303"/>
              <a:gd name="connsiteX7" fmla="*/ 1819796 w 3370603"/>
              <a:gd name="connsiteY7" fmla="*/ 0 h 5555303"/>
              <a:gd name="connsiteX8" fmla="*/ 2821385 w 3370603"/>
              <a:gd name="connsiteY8" fmla="*/ 1555710 h 5555303"/>
              <a:gd name="connsiteX9" fmla="*/ 3370202 w 3370603"/>
              <a:gd name="connsiteY9" fmla="*/ 791391 h 555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0603" h="5555303">
                <a:moveTo>
                  <a:pt x="3370202" y="791391"/>
                </a:moveTo>
                <a:cubicBezTo>
                  <a:pt x="3372714" y="2051278"/>
                  <a:pt x="3362527" y="3317516"/>
                  <a:pt x="3365039" y="4577403"/>
                </a:cubicBezTo>
                <a:lnTo>
                  <a:pt x="2880514" y="3874366"/>
                </a:lnTo>
                <a:lnTo>
                  <a:pt x="1680805" y="5549399"/>
                </a:lnTo>
                <a:lnTo>
                  <a:pt x="29" y="5555303"/>
                </a:lnTo>
                <a:cubicBezTo>
                  <a:pt x="-7183" y="5546232"/>
                  <a:pt x="1319105" y="3670261"/>
                  <a:pt x="1978643" y="2727740"/>
                </a:cubicBezTo>
                <a:lnTo>
                  <a:pt x="119385" y="1080"/>
                </a:lnTo>
                <a:cubicBezTo>
                  <a:pt x="139997" y="4033"/>
                  <a:pt x="1810227" y="636"/>
                  <a:pt x="1819796" y="0"/>
                </a:cubicBezTo>
                <a:cubicBezTo>
                  <a:pt x="1815729" y="8361"/>
                  <a:pt x="2487522" y="1037140"/>
                  <a:pt x="2821385" y="1555710"/>
                </a:cubicBezTo>
                <a:lnTo>
                  <a:pt x="3370202" y="791391"/>
                </a:lnTo>
                <a:close/>
              </a:path>
            </a:pathLst>
          </a:custGeom>
        </p:spPr>
      </p:pic>
      <p:sp>
        <p:nvSpPr>
          <p:cNvPr id="6" name="Rectangle 5">
            <a:extLst>
              <a:ext uri="{FF2B5EF4-FFF2-40B4-BE49-F238E27FC236}">
                <a16:creationId xmlns:a16="http://schemas.microsoft.com/office/drawing/2014/main" id="{1680C89C-DD7D-4D83-84F3-37692793D48A}"/>
              </a:ext>
            </a:extLst>
          </p:cNvPr>
          <p:cNvSpPr/>
          <p:nvPr/>
        </p:nvSpPr>
        <p:spPr bwMode="gray">
          <a:xfrm>
            <a:off x="-85725" y="1312863"/>
            <a:ext cx="7151688" cy="2442848"/>
          </a:xfrm>
          <a:prstGeom prst="rect">
            <a:avLst/>
          </a:prstGeom>
        </p:spPr>
        <p:txBody>
          <a:bodyP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3800" b="1" i="0" u="none" strike="noStrike" kern="1200" cap="none" spc="800" normalizeH="0" baseline="0" noProof="0" dirty="0">
                <a:ln>
                  <a:noFill/>
                </a:ln>
                <a:solidFill>
                  <a:srgbClr val="79E9D7"/>
                </a:solidFill>
                <a:effectLst/>
                <a:uLnTx/>
                <a:uFillTx/>
                <a:latin typeface="Arial Black"/>
                <a:ea typeface="+mn-ea"/>
                <a:cs typeface="Montserrat-Bold"/>
              </a:rPr>
              <a:t>DATA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3800" b="1" i="0" u="none" strike="noStrike" kern="1200" cap="none" spc="800" normalizeH="0" baseline="0" noProof="0" dirty="0">
                <a:ln>
                  <a:noFill/>
                </a:ln>
                <a:solidFill>
                  <a:srgbClr val="79E9D7"/>
                </a:solidFill>
                <a:effectLst/>
                <a:uLnTx/>
                <a:uFillTx/>
                <a:latin typeface="Arial Black"/>
                <a:ea typeface="+mn-ea"/>
                <a:cs typeface="Montserrat-Bold"/>
              </a:rPr>
              <a:t>SCIENCE UND MACHINE-LEARNING PLATFORMEN</a:t>
            </a:r>
          </a:p>
        </p:txBody>
      </p:sp>
      <p:sp>
        <p:nvSpPr>
          <p:cNvPr id="3" name="Text Placeholder 2">
            <a:extLst>
              <a:ext uri="{FF2B5EF4-FFF2-40B4-BE49-F238E27FC236}">
                <a16:creationId xmlns:a16="http://schemas.microsoft.com/office/drawing/2014/main" id="{2B7CEEF7-964F-40F2-884A-4BC9CA220C91}"/>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83986449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Box 183"/>
          <p:cNvSpPr txBox="1"/>
          <p:nvPr/>
        </p:nvSpPr>
        <p:spPr>
          <a:xfrm>
            <a:off x="548815" y="6056219"/>
            <a:ext cx="10984607" cy="107694"/>
          </a:xfrm>
          <a:prstGeom prst="rect">
            <a:avLst/>
          </a:prstGeom>
          <a:noFill/>
        </p:spPr>
        <p:txBody>
          <a:bodyPr wrap="square" lIns="0" tIns="0" rIns="0" bIns="0" rtlCol="0">
            <a:spAutoFit/>
          </a:bodyPr>
          <a:lstStyle/>
          <a:p>
            <a:pPr defTabSz="913250">
              <a:defRPr/>
            </a:pPr>
            <a:r>
              <a:rPr lang="en-US" sz="700" dirty="0">
                <a:solidFill>
                  <a:srgbClr val="646464"/>
                </a:solidFill>
                <a:latin typeface="Corbel"/>
                <a:cs typeface="Verdana"/>
              </a:rPr>
              <a:t>Note: Customers as of November 8th, 2018.</a:t>
            </a:r>
          </a:p>
        </p:txBody>
      </p:sp>
      <p:pic>
        <p:nvPicPr>
          <p:cNvPr id="1135" name="Picture 1134">
            <a:extLst>
              <a:ext uri="{FF2B5EF4-FFF2-40B4-BE49-F238E27FC236}">
                <a16:creationId xmlns:a16="http://schemas.microsoft.com/office/drawing/2014/main" id="{901BC3C2-AE69-4889-9E50-07245B3C2B32}"/>
              </a:ext>
            </a:extLst>
          </p:cNvPr>
          <p:cNvPicPr>
            <a:picLocks noChangeAspect="1"/>
          </p:cNvPicPr>
          <p:nvPr/>
        </p:nvPicPr>
        <p:blipFill>
          <a:blip r:embed="rId3"/>
          <a:stretch>
            <a:fillRect/>
          </a:stretch>
        </p:blipFill>
        <p:spPr>
          <a:xfrm>
            <a:off x="217624" y="930264"/>
            <a:ext cx="11727102" cy="5364079"/>
          </a:xfrm>
          <a:prstGeom prst="rect">
            <a:avLst/>
          </a:prstGeom>
        </p:spPr>
      </p:pic>
      <p:sp>
        <p:nvSpPr>
          <p:cNvPr id="15" name="Title 7">
            <a:extLst>
              <a:ext uri="{FF2B5EF4-FFF2-40B4-BE49-F238E27FC236}">
                <a16:creationId xmlns:a16="http://schemas.microsoft.com/office/drawing/2014/main" id="{B2DD4198-53ED-412C-BEC6-CE5F653AE05C}"/>
              </a:ext>
            </a:extLst>
          </p:cNvPr>
          <p:cNvSpPr>
            <a:spLocks noGrp="1"/>
          </p:cNvSpPr>
          <p:nvPr>
            <p:ph type="title"/>
          </p:nvPr>
        </p:nvSpPr>
        <p:spPr>
          <a:xfrm>
            <a:off x="103431" y="74158"/>
            <a:ext cx="10969943" cy="1142702"/>
          </a:xfrm>
        </p:spPr>
        <p:txBody>
          <a:bodyPr/>
          <a:lstStyle/>
          <a:p>
            <a:r>
              <a:rPr lang="en-US" sz="2999" dirty="0"/>
              <a:t>UNSERE KUNDEN</a:t>
            </a:r>
          </a:p>
        </p:txBody>
      </p:sp>
    </p:spTree>
    <p:extLst>
      <p:ext uri="{BB962C8B-B14F-4D97-AF65-F5344CB8AC3E}">
        <p14:creationId xmlns:p14="http://schemas.microsoft.com/office/powerpoint/2010/main" val="1500626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490CC2E-509C-4CE1-8A36-C2B3933274C1}"/>
              </a:ext>
            </a:extLst>
          </p:cNvPr>
          <p:cNvPicPr>
            <a:picLocks noChangeAspect="1"/>
          </p:cNvPicPr>
          <p:nvPr/>
        </p:nvPicPr>
        <p:blipFill>
          <a:blip r:embed="rId3"/>
          <a:stretch>
            <a:fillRect/>
          </a:stretch>
        </p:blipFill>
        <p:spPr>
          <a:xfrm>
            <a:off x="1" y="784700"/>
            <a:ext cx="12188822" cy="5017732"/>
          </a:xfrm>
          <a:prstGeom prst="rect">
            <a:avLst/>
          </a:prstGeom>
        </p:spPr>
      </p:pic>
      <p:sp>
        <p:nvSpPr>
          <p:cNvPr id="18" name="Title 17">
            <a:extLst>
              <a:ext uri="{FF2B5EF4-FFF2-40B4-BE49-F238E27FC236}">
                <a16:creationId xmlns:a16="http://schemas.microsoft.com/office/drawing/2014/main" id="{1FE53EB3-402D-4CCD-B0D8-10D4576C43AF}"/>
              </a:ext>
            </a:extLst>
          </p:cNvPr>
          <p:cNvSpPr>
            <a:spLocks noGrp="1"/>
          </p:cNvSpPr>
          <p:nvPr>
            <p:ph type="title"/>
          </p:nvPr>
        </p:nvSpPr>
        <p:spPr bwMode="gray">
          <a:xfrm>
            <a:off x="149047" y="366098"/>
            <a:ext cx="11968649" cy="614362"/>
          </a:xfrm>
        </p:spPr>
        <p:txBody>
          <a:bodyPr/>
          <a:lstStyle/>
          <a:p>
            <a:r>
              <a:rPr lang="en-US" dirty="0"/>
              <a:t>TODAY</a:t>
            </a:r>
            <a:br>
              <a:rPr lang="en-US" dirty="0"/>
            </a:br>
            <a:r>
              <a:rPr lang="en-US" sz="4800" dirty="0">
                <a:solidFill>
                  <a:schemeClr val="bg1"/>
                </a:solidFill>
              </a:rPr>
              <a:t>Data </a:t>
            </a:r>
            <a:r>
              <a:rPr lang="en-US" sz="4800" dirty="0" err="1">
                <a:solidFill>
                  <a:schemeClr val="bg1"/>
                </a:solidFill>
              </a:rPr>
              <a:t>ChaoS</a:t>
            </a:r>
            <a:endParaRPr lang="en-US" sz="4800" dirty="0">
              <a:solidFill>
                <a:schemeClr val="bg1"/>
              </a:solidFill>
            </a:endParaRPr>
          </a:p>
        </p:txBody>
      </p:sp>
      <p:sp>
        <p:nvSpPr>
          <p:cNvPr id="30" name="Slide Number Placeholder 29">
            <a:extLst>
              <a:ext uri="{FF2B5EF4-FFF2-40B4-BE49-F238E27FC236}">
                <a16:creationId xmlns:a16="http://schemas.microsoft.com/office/drawing/2014/main" id="{27A53FCD-1308-434A-905E-68A9843D1B29}"/>
              </a:ext>
            </a:extLst>
          </p:cNvPr>
          <p:cNvSpPr>
            <a:spLocks noGrp="1"/>
          </p:cNvSpPr>
          <p:nvPr>
            <p:ph type="sldNum" sz="quarter" idx="4"/>
          </p:nvPr>
        </p:nvSpPr>
        <p:spPr bwMode="gray"/>
        <p:txBody>
          <a:bodyPr/>
          <a:lstStyle/>
          <a:p>
            <a:fld id="{D8F68526-9201-1A4E-883A-78DE8EE78F20}" type="slidenum">
              <a:rPr lang="en-US" smtClean="0"/>
              <a:pPr/>
              <a:t>4</a:t>
            </a:fld>
            <a:endParaRPr lang="en-US" dirty="0"/>
          </a:p>
        </p:txBody>
      </p:sp>
      <p:grpSp>
        <p:nvGrpSpPr>
          <p:cNvPr id="29" name="Group 28">
            <a:extLst>
              <a:ext uri="{FF2B5EF4-FFF2-40B4-BE49-F238E27FC236}">
                <a16:creationId xmlns:a16="http://schemas.microsoft.com/office/drawing/2014/main" id="{1DC336F4-637B-42F9-9C96-1922477F45EC}"/>
              </a:ext>
            </a:extLst>
          </p:cNvPr>
          <p:cNvGrpSpPr/>
          <p:nvPr/>
        </p:nvGrpSpPr>
        <p:grpSpPr bwMode="gray">
          <a:xfrm>
            <a:off x="557584" y="2220687"/>
            <a:ext cx="2792101" cy="2416625"/>
            <a:chOff x="800983" y="2608387"/>
            <a:chExt cx="2672490" cy="1991044"/>
          </a:xfrm>
          <a:solidFill>
            <a:srgbClr val="0B1835"/>
          </a:solidFill>
        </p:grpSpPr>
        <p:sp>
          <p:nvSpPr>
            <p:cNvPr id="42" name="Freeform: Shape 41">
              <a:extLst>
                <a:ext uri="{FF2B5EF4-FFF2-40B4-BE49-F238E27FC236}">
                  <a16:creationId xmlns:a16="http://schemas.microsoft.com/office/drawing/2014/main" id="{17529EE1-25E5-43BE-AE6F-434AF85A8346}"/>
                </a:ext>
              </a:extLst>
            </p:cNvPr>
            <p:cNvSpPr/>
            <p:nvPr/>
          </p:nvSpPr>
          <p:spPr bwMode="gray">
            <a:xfrm>
              <a:off x="805391" y="2608387"/>
              <a:ext cx="2536036" cy="1991044"/>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70" tIns="114270" rIns="114270" bIns="1142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100">
                <a:lnSpc>
                  <a:spcPct val="90000"/>
                </a:lnSpc>
                <a:spcBef>
                  <a:spcPct val="0"/>
                </a:spcBef>
                <a:spcAft>
                  <a:spcPct val="35000"/>
                </a:spcAft>
                <a:defRPr/>
              </a:pPr>
              <a:endParaRPr lang="en-US" sz="1400" dirty="0">
                <a:solidFill>
                  <a:schemeClr val="accent1">
                    <a:lumMod val="40000"/>
                    <a:lumOff val="60000"/>
                  </a:schemeClr>
                </a:solidFill>
                <a:latin typeface="+mj-lt"/>
                <a:cs typeface="Arial"/>
              </a:endParaRPr>
            </a:p>
          </p:txBody>
        </p:sp>
        <p:sp>
          <p:nvSpPr>
            <p:cNvPr id="43" name="TextBox 38">
              <a:extLst>
                <a:ext uri="{FF2B5EF4-FFF2-40B4-BE49-F238E27FC236}">
                  <a16:creationId xmlns:a16="http://schemas.microsoft.com/office/drawing/2014/main" id="{AB7CEB6D-3728-4B4D-8849-AFCDF4BD54CD}"/>
                </a:ext>
              </a:extLst>
            </p:cNvPr>
            <p:cNvSpPr txBox="1"/>
            <p:nvPr/>
          </p:nvSpPr>
          <p:spPr bwMode="gray">
            <a:xfrm>
              <a:off x="800983" y="2678315"/>
              <a:ext cx="2672490" cy="2535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400" b="1" spc="300" dirty="0">
                  <a:solidFill>
                    <a:srgbClr val="FEB8B6"/>
                  </a:solidFill>
                  <a:latin typeface="+mj-lt"/>
                  <a:cs typeface="Arial"/>
                </a:rPr>
                <a:t>HIDDEN DATA</a:t>
              </a:r>
            </a:p>
          </p:txBody>
        </p:sp>
      </p:grpSp>
      <p:sp>
        <p:nvSpPr>
          <p:cNvPr id="31" name="Freeform: Shape 30">
            <a:extLst>
              <a:ext uri="{FF2B5EF4-FFF2-40B4-BE49-F238E27FC236}">
                <a16:creationId xmlns:a16="http://schemas.microsoft.com/office/drawing/2014/main" id="{2A33AA7B-2539-425D-BC56-BCD67358873C}"/>
              </a:ext>
            </a:extLst>
          </p:cNvPr>
          <p:cNvSpPr/>
          <p:nvPr/>
        </p:nvSpPr>
        <p:spPr bwMode="gray">
          <a:xfrm>
            <a:off x="8967442" y="2220687"/>
            <a:ext cx="2649540" cy="2416625"/>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70" tIns="114270" rIns="114270" bIns="1142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100">
              <a:lnSpc>
                <a:spcPct val="90000"/>
              </a:lnSpc>
              <a:spcBef>
                <a:spcPct val="0"/>
              </a:spcBef>
              <a:spcAft>
                <a:spcPct val="35000"/>
              </a:spcAft>
              <a:defRPr/>
            </a:pPr>
            <a:endParaRPr lang="en-US" sz="2399" dirty="0">
              <a:solidFill>
                <a:srgbClr val="FFFFFF"/>
              </a:solidFill>
              <a:latin typeface="Montserrat" panose="02000505000000020004"/>
            </a:endParaRPr>
          </a:p>
        </p:txBody>
      </p:sp>
      <p:sp>
        <p:nvSpPr>
          <p:cNvPr id="32" name="Freeform: Shape 31">
            <a:extLst>
              <a:ext uri="{FF2B5EF4-FFF2-40B4-BE49-F238E27FC236}">
                <a16:creationId xmlns:a16="http://schemas.microsoft.com/office/drawing/2014/main" id="{E4116217-D930-4F00-BB7A-F2BCE7AF837C}"/>
              </a:ext>
            </a:extLst>
          </p:cNvPr>
          <p:cNvSpPr/>
          <p:nvPr/>
        </p:nvSpPr>
        <p:spPr bwMode="gray">
          <a:xfrm>
            <a:off x="3363942" y="2220688"/>
            <a:ext cx="2649540" cy="2416623"/>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70" tIns="114270" rIns="114270" bIns="1142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100">
              <a:lnSpc>
                <a:spcPct val="90000"/>
              </a:lnSpc>
              <a:spcBef>
                <a:spcPct val="0"/>
              </a:spcBef>
              <a:spcAft>
                <a:spcPct val="35000"/>
              </a:spcAft>
              <a:defRPr/>
            </a:pPr>
            <a:endParaRPr lang="en-US" sz="2399" dirty="0">
              <a:solidFill>
                <a:srgbClr val="FFFFFF"/>
              </a:solidFill>
              <a:latin typeface="Montserrat" panose="02000505000000020004"/>
            </a:endParaRPr>
          </a:p>
        </p:txBody>
      </p:sp>
      <p:sp>
        <p:nvSpPr>
          <p:cNvPr id="34" name="Freeform: Shape 33">
            <a:extLst>
              <a:ext uri="{FF2B5EF4-FFF2-40B4-BE49-F238E27FC236}">
                <a16:creationId xmlns:a16="http://schemas.microsoft.com/office/drawing/2014/main" id="{F8C33C0E-9677-4AD2-B1C9-2E9EFFBC479F}"/>
              </a:ext>
            </a:extLst>
          </p:cNvPr>
          <p:cNvSpPr/>
          <p:nvPr/>
        </p:nvSpPr>
        <p:spPr bwMode="gray">
          <a:xfrm>
            <a:off x="6165693" y="2220691"/>
            <a:ext cx="2649540" cy="2416622"/>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70" tIns="114270" rIns="114270" bIns="1142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100">
              <a:lnSpc>
                <a:spcPct val="90000"/>
              </a:lnSpc>
              <a:spcBef>
                <a:spcPct val="0"/>
              </a:spcBef>
              <a:spcAft>
                <a:spcPct val="35000"/>
              </a:spcAft>
              <a:defRPr/>
            </a:pPr>
            <a:endParaRPr lang="en-US" sz="2399" dirty="0">
              <a:solidFill>
                <a:srgbClr val="FFFFFF"/>
              </a:solidFill>
              <a:latin typeface="Montserrat" panose="02000505000000020004"/>
            </a:endParaRPr>
          </a:p>
        </p:txBody>
      </p:sp>
      <p:sp>
        <p:nvSpPr>
          <p:cNvPr id="35" name="TextBox 42">
            <a:extLst>
              <a:ext uri="{FF2B5EF4-FFF2-40B4-BE49-F238E27FC236}">
                <a16:creationId xmlns:a16="http://schemas.microsoft.com/office/drawing/2014/main" id="{F5699642-1FC9-4291-9823-DA23B99F193B}"/>
              </a:ext>
            </a:extLst>
          </p:cNvPr>
          <p:cNvSpPr txBox="1"/>
          <p:nvPr/>
        </p:nvSpPr>
        <p:spPr bwMode="gray">
          <a:xfrm>
            <a:off x="3294333" y="2280693"/>
            <a:ext cx="2838454" cy="523220"/>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400" b="1" spc="300" dirty="0">
                <a:solidFill>
                  <a:srgbClr val="FEB8B6"/>
                </a:solidFill>
                <a:latin typeface="+mj-lt"/>
                <a:cs typeface="Arial"/>
              </a:rPr>
              <a:t>COMPLEX DATA LANDSCAPE</a:t>
            </a:r>
          </a:p>
        </p:txBody>
      </p:sp>
      <p:sp>
        <p:nvSpPr>
          <p:cNvPr id="36" name="TextBox 43">
            <a:extLst>
              <a:ext uri="{FF2B5EF4-FFF2-40B4-BE49-F238E27FC236}">
                <a16:creationId xmlns:a16="http://schemas.microsoft.com/office/drawing/2014/main" id="{CE7A5DC5-BB6A-4AEC-84E8-789A556116E1}"/>
              </a:ext>
            </a:extLst>
          </p:cNvPr>
          <p:cNvSpPr txBox="1"/>
          <p:nvPr/>
        </p:nvSpPr>
        <p:spPr bwMode="gray">
          <a:xfrm>
            <a:off x="6041161" y="2295316"/>
            <a:ext cx="296282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400" b="1" spc="300" dirty="0">
                <a:solidFill>
                  <a:srgbClr val="FEB8B6"/>
                </a:solidFill>
                <a:latin typeface="+mj-lt"/>
                <a:cs typeface="Arial"/>
              </a:rPr>
              <a:t>INEFFICIENT MODELLING</a:t>
            </a:r>
          </a:p>
        </p:txBody>
      </p:sp>
      <p:sp>
        <p:nvSpPr>
          <p:cNvPr id="37" name="TextBox 44">
            <a:extLst>
              <a:ext uri="{FF2B5EF4-FFF2-40B4-BE49-F238E27FC236}">
                <a16:creationId xmlns:a16="http://schemas.microsoft.com/office/drawing/2014/main" id="{4581BA3C-5643-4938-A835-2F6D0F50DBCC}"/>
              </a:ext>
            </a:extLst>
          </p:cNvPr>
          <p:cNvSpPr txBox="1"/>
          <p:nvPr/>
        </p:nvSpPr>
        <p:spPr bwMode="gray">
          <a:xfrm>
            <a:off x="8967442" y="2305562"/>
            <a:ext cx="261663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400" b="1" spc="300" dirty="0">
                <a:solidFill>
                  <a:srgbClr val="FEB8B6"/>
                </a:solidFill>
                <a:latin typeface="+mj-lt"/>
                <a:cs typeface="Arial"/>
              </a:rPr>
              <a:t>LOST PRODUCTIVITY </a:t>
            </a:r>
          </a:p>
        </p:txBody>
      </p:sp>
      <p:sp>
        <p:nvSpPr>
          <p:cNvPr id="44" name="Rectangle 43">
            <a:extLst>
              <a:ext uri="{FF2B5EF4-FFF2-40B4-BE49-F238E27FC236}">
                <a16:creationId xmlns:a16="http://schemas.microsoft.com/office/drawing/2014/main" id="{19C10053-C796-4977-9FF1-A0FB7E4B8399}"/>
              </a:ext>
            </a:extLst>
          </p:cNvPr>
          <p:cNvSpPr/>
          <p:nvPr/>
        </p:nvSpPr>
        <p:spPr bwMode="gray">
          <a:xfrm>
            <a:off x="571843" y="4058763"/>
            <a:ext cx="2639886" cy="437043"/>
          </a:xfrm>
          <a:prstGeom prst="rect">
            <a:avLst/>
          </a:prstGeom>
          <a:noFill/>
        </p:spPr>
        <p:txBody>
          <a:bodyPr wrap="square">
            <a:spAutoFit/>
          </a:bodyPr>
          <a:lstStyle/>
          <a:p>
            <a:pPr algn="ctr" defTabSz="457063">
              <a:lnSpc>
                <a:spcPct val="80000"/>
              </a:lnSpc>
            </a:pPr>
            <a:r>
              <a:rPr lang="en-US" sz="1400" dirty="0">
                <a:solidFill>
                  <a:schemeClr val="bg1"/>
                </a:solidFill>
              </a:rPr>
              <a:t>TIME, SEARCHING FOR RELEVANT DATA</a:t>
            </a:r>
          </a:p>
        </p:txBody>
      </p:sp>
      <p:sp>
        <p:nvSpPr>
          <p:cNvPr id="45" name="Rectangle 44">
            <a:extLst>
              <a:ext uri="{FF2B5EF4-FFF2-40B4-BE49-F238E27FC236}">
                <a16:creationId xmlns:a16="http://schemas.microsoft.com/office/drawing/2014/main" id="{3C7D28D7-66F5-4095-BD91-DB4F44704141}"/>
              </a:ext>
            </a:extLst>
          </p:cNvPr>
          <p:cNvSpPr/>
          <p:nvPr/>
        </p:nvSpPr>
        <p:spPr bwMode="gray">
          <a:xfrm>
            <a:off x="8994388" y="4058763"/>
            <a:ext cx="2589688" cy="609398"/>
          </a:xfrm>
          <a:prstGeom prst="rect">
            <a:avLst/>
          </a:prstGeom>
          <a:noFill/>
        </p:spPr>
        <p:txBody>
          <a:bodyPr wrap="square">
            <a:spAutoFit/>
          </a:bodyPr>
          <a:lstStyle/>
          <a:p>
            <a:pPr algn="ctr" defTabSz="457063">
              <a:lnSpc>
                <a:spcPct val="80000"/>
              </a:lnSpc>
            </a:pPr>
            <a:r>
              <a:rPr lang="en-US" sz="1400" dirty="0">
                <a:solidFill>
                  <a:schemeClr val="bg1"/>
                </a:solidFill>
              </a:rPr>
              <a:t>ONLY 23 % OF DATA SCIENCE MODELLES GO LIVE</a:t>
            </a:r>
          </a:p>
        </p:txBody>
      </p:sp>
      <p:sp>
        <p:nvSpPr>
          <p:cNvPr id="46" name="Rectangle 45">
            <a:extLst>
              <a:ext uri="{FF2B5EF4-FFF2-40B4-BE49-F238E27FC236}">
                <a16:creationId xmlns:a16="http://schemas.microsoft.com/office/drawing/2014/main" id="{57A6D195-2F1C-43AB-AF8F-69DF77E6C9F9}"/>
              </a:ext>
            </a:extLst>
          </p:cNvPr>
          <p:cNvSpPr/>
          <p:nvPr/>
        </p:nvSpPr>
        <p:spPr bwMode="gray">
          <a:xfrm>
            <a:off x="3381413" y="4076417"/>
            <a:ext cx="2619055" cy="264688"/>
          </a:xfrm>
          <a:prstGeom prst="rect">
            <a:avLst/>
          </a:prstGeom>
          <a:noFill/>
        </p:spPr>
        <p:txBody>
          <a:bodyPr wrap="square">
            <a:spAutoFit/>
          </a:bodyPr>
          <a:lstStyle/>
          <a:p>
            <a:pPr algn="ctr" defTabSz="457063">
              <a:lnSpc>
                <a:spcPct val="80000"/>
              </a:lnSpc>
            </a:pPr>
            <a:r>
              <a:rPr lang="en-US" sz="1400" dirty="0">
                <a:solidFill>
                  <a:schemeClr val="bg1"/>
                </a:solidFill>
              </a:rPr>
              <a:t>5 OR MORE DATA SOURCES</a:t>
            </a:r>
          </a:p>
        </p:txBody>
      </p:sp>
      <p:sp>
        <p:nvSpPr>
          <p:cNvPr id="47" name="Rectangle 46">
            <a:extLst>
              <a:ext uri="{FF2B5EF4-FFF2-40B4-BE49-F238E27FC236}">
                <a16:creationId xmlns:a16="http://schemas.microsoft.com/office/drawing/2014/main" id="{85BE852D-6350-41CC-A1E6-E573CDECFB45}"/>
              </a:ext>
            </a:extLst>
          </p:cNvPr>
          <p:cNvSpPr/>
          <p:nvPr/>
        </p:nvSpPr>
        <p:spPr bwMode="gray">
          <a:xfrm>
            <a:off x="6188139" y="4058763"/>
            <a:ext cx="2615627" cy="437043"/>
          </a:xfrm>
          <a:prstGeom prst="rect">
            <a:avLst/>
          </a:prstGeom>
          <a:noFill/>
        </p:spPr>
        <p:txBody>
          <a:bodyPr wrap="square">
            <a:spAutoFit/>
          </a:bodyPr>
          <a:lstStyle/>
          <a:p>
            <a:pPr algn="ctr" defTabSz="457063">
              <a:lnSpc>
                <a:spcPct val="80000"/>
              </a:lnSpc>
            </a:pPr>
            <a:r>
              <a:rPr lang="en-US" sz="1400" dirty="0">
                <a:solidFill>
                  <a:schemeClr val="bg1"/>
                </a:solidFill>
              </a:rPr>
              <a:t>TIME, SPENT ON MANUAL DATA PREPARATION</a:t>
            </a:r>
          </a:p>
        </p:txBody>
      </p:sp>
      <p:sp>
        <p:nvSpPr>
          <p:cNvPr id="48" name="Rectangle 47">
            <a:extLst>
              <a:ext uri="{FF2B5EF4-FFF2-40B4-BE49-F238E27FC236}">
                <a16:creationId xmlns:a16="http://schemas.microsoft.com/office/drawing/2014/main" id="{6C69D13E-2DFA-4A95-8E61-AD63E095B3BB}"/>
              </a:ext>
            </a:extLst>
          </p:cNvPr>
          <p:cNvSpPr/>
          <p:nvPr/>
        </p:nvSpPr>
        <p:spPr bwMode="gray">
          <a:xfrm>
            <a:off x="1064233" y="3053731"/>
            <a:ext cx="1800493" cy="840230"/>
          </a:xfrm>
          <a:prstGeom prst="rect">
            <a:avLst/>
          </a:prstGeom>
        </p:spPr>
        <p:txBody>
          <a:bodyPr wrap="none">
            <a:spAutoFit/>
          </a:bodyPr>
          <a:lstStyle/>
          <a:p>
            <a:pPr algn="ctr" defTabSz="457063">
              <a:lnSpc>
                <a:spcPct val="90000"/>
              </a:lnSpc>
            </a:pPr>
            <a:r>
              <a:rPr lang="en-US" sz="5400">
                <a:solidFill>
                  <a:srgbClr val="FFFFFF"/>
                </a:solidFill>
                <a:latin typeface="+mj-lt"/>
              </a:rPr>
              <a:t>37%</a:t>
            </a:r>
            <a:endParaRPr lang="en-US" sz="5400" dirty="0">
              <a:solidFill>
                <a:srgbClr val="FFFFFF"/>
              </a:solidFill>
              <a:latin typeface="+mj-lt"/>
            </a:endParaRPr>
          </a:p>
        </p:txBody>
      </p:sp>
      <p:sp>
        <p:nvSpPr>
          <p:cNvPr id="50" name="Rectangle 49">
            <a:extLst>
              <a:ext uri="{FF2B5EF4-FFF2-40B4-BE49-F238E27FC236}">
                <a16:creationId xmlns:a16="http://schemas.microsoft.com/office/drawing/2014/main" id="{B8AB2DCF-1154-4884-AA2D-11FB59812A01}"/>
              </a:ext>
            </a:extLst>
          </p:cNvPr>
          <p:cNvSpPr/>
          <p:nvPr/>
        </p:nvSpPr>
        <p:spPr bwMode="gray">
          <a:xfrm>
            <a:off x="9399096" y="3039727"/>
            <a:ext cx="1800494" cy="840230"/>
          </a:xfrm>
          <a:prstGeom prst="rect">
            <a:avLst/>
          </a:prstGeom>
        </p:spPr>
        <p:txBody>
          <a:bodyPr wrap="none">
            <a:spAutoFit/>
          </a:bodyPr>
          <a:lstStyle/>
          <a:p>
            <a:pPr algn="ctr" defTabSz="457063">
              <a:lnSpc>
                <a:spcPct val="90000"/>
              </a:lnSpc>
            </a:pPr>
            <a:r>
              <a:rPr lang="en-US" sz="5400" dirty="0">
                <a:solidFill>
                  <a:srgbClr val="FFFFFF"/>
                </a:solidFill>
                <a:latin typeface="+mj-lt"/>
              </a:rPr>
              <a:t>23%</a:t>
            </a:r>
          </a:p>
        </p:txBody>
      </p:sp>
      <p:sp>
        <p:nvSpPr>
          <p:cNvPr id="55" name="Rectangle 54">
            <a:extLst>
              <a:ext uri="{FF2B5EF4-FFF2-40B4-BE49-F238E27FC236}">
                <a16:creationId xmlns:a16="http://schemas.microsoft.com/office/drawing/2014/main" id="{676BC692-FB58-4B40-B156-4379B6A87377}"/>
              </a:ext>
            </a:extLst>
          </p:cNvPr>
          <p:cNvSpPr/>
          <p:nvPr/>
        </p:nvSpPr>
        <p:spPr bwMode="gray">
          <a:xfrm>
            <a:off x="4129990" y="3077029"/>
            <a:ext cx="1103187" cy="840230"/>
          </a:xfrm>
          <a:prstGeom prst="rect">
            <a:avLst/>
          </a:prstGeom>
        </p:spPr>
        <p:txBody>
          <a:bodyPr wrap="none">
            <a:spAutoFit/>
          </a:bodyPr>
          <a:lstStyle/>
          <a:p>
            <a:pPr algn="ctr" defTabSz="1088163">
              <a:lnSpc>
                <a:spcPct val="90000"/>
              </a:lnSpc>
              <a:spcAft>
                <a:spcPts val="300"/>
              </a:spcAft>
              <a:defRPr/>
            </a:pPr>
            <a:r>
              <a:rPr lang="nb-NO" sz="5400" dirty="0">
                <a:solidFill>
                  <a:schemeClr val="bg1"/>
                </a:solidFill>
                <a:latin typeface="+mj-lt"/>
                <a:ea typeface="Lato" charset="0"/>
                <a:cs typeface="Lato" charset="0"/>
              </a:rPr>
              <a:t>5+</a:t>
            </a:r>
            <a:endParaRPr lang="en-US" sz="5400" dirty="0">
              <a:solidFill>
                <a:schemeClr val="bg1"/>
              </a:solidFill>
              <a:latin typeface="+mj-lt"/>
              <a:ea typeface="Lato" charset="0"/>
              <a:cs typeface="Lato" charset="0"/>
            </a:endParaRPr>
          </a:p>
        </p:txBody>
      </p:sp>
      <p:sp>
        <p:nvSpPr>
          <p:cNvPr id="56" name="Rectangle 55">
            <a:extLst>
              <a:ext uri="{FF2B5EF4-FFF2-40B4-BE49-F238E27FC236}">
                <a16:creationId xmlns:a16="http://schemas.microsoft.com/office/drawing/2014/main" id="{3A38E172-1591-4E63-8D21-20B5EF80F643}"/>
              </a:ext>
            </a:extLst>
          </p:cNvPr>
          <p:cNvSpPr/>
          <p:nvPr/>
        </p:nvSpPr>
        <p:spPr bwMode="gray">
          <a:xfrm>
            <a:off x="6522743" y="3042085"/>
            <a:ext cx="1800493" cy="840230"/>
          </a:xfrm>
          <a:prstGeom prst="rect">
            <a:avLst/>
          </a:prstGeom>
        </p:spPr>
        <p:txBody>
          <a:bodyPr wrap="none">
            <a:spAutoFit/>
          </a:bodyPr>
          <a:lstStyle/>
          <a:p>
            <a:pPr algn="ctr" defTabSz="457063">
              <a:lnSpc>
                <a:spcPct val="90000"/>
              </a:lnSpc>
            </a:pPr>
            <a:r>
              <a:rPr lang="en-US" sz="5400" dirty="0">
                <a:solidFill>
                  <a:srgbClr val="FFFFFF"/>
                </a:solidFill>
                <a:latin typeface="+mj-lt"/>
              </a:rPr>
              <a:t>80%</a:t>
            </a:r>
          </a:p>
        </p:txBody>
      </p:sp>
      <p:sp>
        <p:nvSpPr>
          <p:cNvPr id="23" name="TextBox 22">
            <a:extLst>
              <a:ext uri="{FF2B5EF4-FFF2-40B4-BE49-F238E27FC236}">
                <a16:creationId xmlns:a16="http://schemas.microsoft.com/office/drawing/2014/main" id="{127C2463-611A-40A4-A4A8-854E85AF029D}"/>
              </a:ext>
            </a:extLst>
          </p:cNvPr>
          <p:cNvSpPr txBox="1"/>
          <p:nvPr/>
        </p:nvSpPr>
        <p:spPr>
          <a:xfrm>
            <a:off x="63218" y="6120831"/>
            <a:ext cx="5747040" cy="677108"/>
          </a:xfrm>
          <a:prstGeom prst="rect">
            <a:avLst/>
          </a:prstGeom>
          <a:noFill/>
        </p:spPr>
        <p:txBody>
          <a:bodyPr wrap="square" rtlCol="0">
            <a:spAutoFit/>
          </a:bodyPr>
          <a:lstStyle/>
          <a:p>
            <a:pPr defTabSz="914126"/>
            <a:r>
              <a:rPr lang="en-US" sz="950" dirty="0">
                <a:solidFill>
                  <a:srgbClr val="000000">
                    <a:lumMod val="50000"/>
                    <a:lumOff val="50000"/>
                  </a:srgbClr>
                </a:solidFill>
              </a:rPr>
              <a:t>IDC, The State of Data Discovery and Cataloging </a:t>
            </a:r>
          </a:p>
          <a:p>
            <a:pPr defTabSz="914126"/>
            <a:r>
              <a:rPr lang="en-US" sz="950" dirty="0">
                <a:solidFill>
                  <a:srgbClr val="000000">
                    <a:lumMod val="50000"/>
                    <a:lumOff val="50000"/>
                  </a:srgbClr>
                </a:solidFill>
              </a:rPr>
              <a:t>HBR, Data Blending: A Powerful Method for Faster, Easier Decisions </a:t>
            </a:r>
          </a:p>
          <a:p>
            <a:pPr defTabSz="914126"/>
            <a:r>
              <a:rPr lang="en-US" sz="950">
                <a:solidFill>
                  <a:srgbClr val="000000">
                    <a:lumMod val="50000"/>
                    <a:lumOff val="50000"/>
                  </a:srgbClr>
                </a:solidFill>
              </a:rPr>
              <a:t>IDC, </a:t>
            </a:r>
            <a:r>
              <a:rPr lang="en-US" sz="950" dirty="0">
                <a:solidFill>
                  <a:srgbClr val="000000">
                    <a:lumMod val="50000"/>
                    <a:lumOff val="50000"/>
                  </a:srgbClr>
                </a:solidFill>
              </a:rPr>
              <a:t>The State of Self-Service Data Preparation and Analysis Using Spreadsheets</a:t>
            </a:r>
          </a:p>
          <a:p>
            <a:pPr lvl="0" defTabSz="914126"/>
            <a:r>
              <a:rPr lang="en-US" sz="950" dirty="0" err="1">
                <a:solidFill>
                  <a:srgbClr val="000000">
                    <a:lumMod val="50000"/>
                    <a:lumOff val="50000"/>
                  </a:srgbClr>
                </a:solidFill>
              </a:rPr>
              <a:t>Rexer</a:t>
            </a:r>
            <a:r>
              <a:rPr lang="en-US" sz="950" dirty="0">
                <a:solidFill>
                  <a:srgbClr val="000000">
                    <a:lumMod val="50000"/>
                    <a:lumOff val="50000"/>
                  </a:srgbClr>
                </a:solidFill>
              </a:rPr>
              <a:t> Analytics Data Science Survey, 2017</a:t>
            </a:r>
          </a:p>
        </p:txBody>
      </p:sp>
    </p:spTree>
    <p:extLst>
      <p:ext uri="{BB962C8B-B14F-4D97-AF65-F5344CB8AC3E}">
        <p14:creationId xmlns:p14="http://schemas.microsoft.com/office/powerpoint/2010/main" val="228270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490CC2E-509C-4CE1-8A36-C2B3933274C1}"/>
              </a:ext>
            </a:extLst>
          </p:cNvPr>
          <p:cNvPicPr>
            <a:picLocks noChangeAspect="1"/>
          </p:cNvPicPr>
          <p:nvPr/>
        </p:nvPicPr>
        <p:blipFill>
          <a:blip r:embed="rId3"/>
          <a:stretch>
            <a:fillRect/>
          </a:stretch>
        </p:blipFill>
        <p:spPr>
          <a:xfrm>
            <a:off x="1" y="784700"/>
            <a:ext cx="12188822" cy="5017732"/>
          </a:xfrm>
          <a:prstGeom prst="rect">
            <a:avLst/>
          </a:prstGeom>
        </p:spPr>
      </p:pic>
      <p:sp>
        <p:nvSpPr>
          <p:cNvPr id="18" name="Title 17">
            <a:extLst>
              <a:ext uri="{FF2B5EF4-FFF2-40B4-BE49-F238E27FC236}">
                <a16:creationId xmlns:a16="http://schemas.microsoft.com/office/drawing/2014/main" id="{1FE53EB3-402D-4CCD-B0D8-10D4576C43AF}"/>
              </a:ext>
            </a:extLst>
          </p:cNvPr>
          <p:cNvSpPr>
            <a:spLocks noGrp="1"/>
          </p:cNvSpPr>
          <p:nvPr>
            <p:ph type="title"/>
          </p:nvPr>
        </p:nvSpPr>
        <p:spPr bwMode="gray">
          <a:xfrm>
            <a:off x="149047" y="366098"/>
            <a:ext cx="11968649" cy="614362"/>
          </a:xfrm>
        </p:spPr>
        <p:txBody>
          <a:bodyPr/>
          <a:lstStyle/>
          <a:p>
            <a:r>
              <a:rPr lang="en-US" dirty="0" err="1"/>
              <a:t>Heute</a:t>
            </a:r>
            <a:br>
              <a:rPr lang="en-US" dirty="0"/>
            </a:br>
            <a:r>
              <a:rPr lang="en-US" sz="4800" dirty="0" err="1">
                <a:solidFill>
                  <a:schemeClr val="bg1"/>
                </a:solidFill>
              </a:rPr>
              <a:t>Daten</a:t>
            </a:r>
            <a:r>
              <a:rPr lang="en-US" sz="4800" dirty="0">
                <a:solidFill>
                  <a:schemeClr val="bg1"/>
                </a:solidFill>
              </a:rPr>
              <a:t> </a:t>
            </a:r>
            <a:r>
              <a:rPr lang="en-US" sz="4800" dirty="0" err="1">
                <a:solidFill>
                  <a:schemeClr val="bg1"/>
                </a:solidFill>
              </a:rPr>
              <a:t>ChaoS</a:t>
            </a:r>
            <a:endParaRPr lang="en-US" sz="4800" dirty="0">
              <a:solidFill>
                <a:schemeClr val="bg1"/>
              </a:solidFill>
            </a:endParaRPr>
          </a:p>
        </p:txBody>
      </p:sp>
      <p:sp>
        <p:nvSpPr>
          <p:cNvPr id="30" name="Slide Number Placeholder 29">
            <a:extLst>
              <a:ext uri="{FF2B5EF4-FFF2-40B4-BE49-F238E27FC236}">
                <a16:creationId xmlns:a16="http://schemas.microsoft.com/office/drawing/2014/main" id="{27A53FCD-1308-434A-905E-68A9843D1B29}"/>
              </a:ext>
            </a:extLst>
          </p:cNvPr>
          <p:cNvSpPr>
            <a:spLocks noGrp="1"/>
          </p:cNvSpPr>
          <p:nvPr>
            <p:ph type="sldNum" sz="quarter" idx="4"/>
          </p:nvPr>
        </p:nvSpPr>
        <p:spPr bwMode="gray"/>
        <p:txBody>
          <a:bodyPr/>
          <a:lstStyle/>
          <a:p>
            <a:fld id="{D8F68526-9201-1A4E-883A-78DE8EE78F20}" type="slidenum">
              <a:rPr lang="en-US" smtClean="0"/>
              <a:pPr/>
              <a:t>5</a:t>
            </a:fld>
            <a:endParaRPr lang="en-US" dirty="0"/>
          </a:p>
        </p:txBody>
      </p:sp>
      <p:grpSp>
        <p:nvGrpSpPr>
          <p:cNvPr id="29" name="Group 28">
            <a:extLst>
              <a:ext uri="{FF2B5EF4-FFF2-40B4-BE49-F238E27FC236}">
                <a16:creationId xmlns:a16="http://schemas.microsoft.com/office/drawing/2014/main" id="{1DC336F4-637B-42F9-9C96-1922477F45EC}"/>
              </a:ext>
            </a:extLst>
          </p:cNvPr>
          <p:cNvGrpSpPr/>
          <p:nvPr/>
        </p:nvGrpSpPr>
        <p:grpSpPr bwMode="gray">
          <a:xfrm>
            <a:off x="557584" y="2220687"/>
            <a:ext cx="2792101" cy="2416625"/>
            <a:chOff x="800983" y="2608387"/>
            <a:chExt cx="2672490" cy="1991044"/>
          </a:xfrm>
          <a:solidFill>
            <a:srgbClr val="0B1835"/>
          </a:solidFill>
        </p:grpSpPr>
        <p:sp>
          <p:nvSpPr>
            <p:cNvPr id="42" name="Freeform: Shape 41">
              <a:extLst>
                <a:ext uri="{FF2B5EF4-FFF2-40B4-BE49-F238E27FC236}">
                  <a16:creationId xmlns:a16="http://schemas.microsoft.com/office/drawing/2014/main" id="{17529EE1-25E5-43BE-AE6F-434AF85A8346}"/>
                </a:ext>
              </a:extLst>
            </p:cNvPr>
            <p:cNvSpPr/>
            <p:nvPr/>
          </p:nvSpPr>
          <p:spPr bwMode="gray">
            <a:xfrm>
              <a:off x="805391" y="2608387"/>
              <a:ext cx="2536036" cy="1991044"/>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70" tIns="114270" rIns="114270" bIns="1142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100">
                <a:lnSpc>
                  <a:spcPct val="90000"/>
                </a:lnSpc>
                <a:spcBef>
                  <a:spcPct val="0"/>
                </a:spcBef>
                <a:spcAft>
                  <a:spcPct val="35000"/>
                </a:spcAft>
                <a:defRPr/>
              </a:pPr>
              <a:endParaRPr lang="en-US" sz="1400" dirty="0">
                <a:solidFill>
                  <a:schemeClr val="accent1">
                    <a:lumMod val="40000"/>
                    <a:lumOff val="60000"/>
                  </a:schemeClr>
                </a:solidFill>
                <a:latin typeface="+mj-lt"/>
                <a:cs typeface="Arial"/>
              </a:endParaRPr>
            </a:p>
          </p:txBody>
        </p:sp>
        <p:sp>
          <p:nvSpPr>
            <p:cNvPr id="43" name="TextBox 38">
              <a:extLst>
                <a:ext uri="{FF2B5EF4-FFF2-40B4-BE49-F238E27FC236}">
                  <a16:creationId xmlns:a16="http://schemas.microsoft.com/office/drawing/2014/main" id="{AB7CEB6D-3728-4B4D-8849-AFCDF4BD54CD}"/>
                </a:ext>
              </a:extLst>
            </p:cNvPr>
            <p:cNvSpPr txBox="1"/>
            <p:nvPr/>
          </p:nvSpPr>
          <p:spPr bwMode="gray">
            <a:xfrm>
              <a:off x="800983" y="2678315"/>
              <a:ext cx="2672490" cy="4310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400" b="1" spc="300" dirty="0">
                  <a:solidFill>
                    <a:srgbClr val="FEB8B6"/>
                  </a:solidFill>
                  <a:latin typeface="+mj-lt"/>
                  <a:cs typeface="Arial"/>
                </a:rPr>
                <a:t>VERBORGENE DATEN</a:t>
              </a:r>
            </a:p>
          </p:txBody>
        </p:sp>
      </p:grpSp>
      <p:sp>
        <p:nvSpPr>
          <p:cNvPr id="31" name="Freeform: Shape 30">
            <a:extLst>
              <a:ext uri="{FF2B5EF4-FFF2-40B4-BE49-F238E27FC236}">
                <a16:creationId xmlns:a16="http://schemas.microsoft.com/office/drawing/2014/main" id="{2A33AA7B-2539-425D-BC56-BCD67358873C}"/>
              </a:ext>
            </a:extLst>
          </p:cNvPr>
          <p:cNvSpPr/>
          <p:nvPr/>
        </p:nvSpPr>
        <p:spPr bwMode="gray">
          <a:xfrm>
            <a:off x="8967442" y="2220687"/>
            <a:ext cx="2649540" cy="2416625"/>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70" tIns="114270" rIns="114270" bIns="1142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100">
              <a:lnSpc>
                <a:spcPct val="90000"/>
              </a:lnSpc>
              <a:spcBef>
                <a:spcPct val="0"/>
              </a:spcBef>
              <a:spcAft>
                <a:spcPct val="35000"/>
              </a:spcAft>
              <a:defRPr/>
            </a:pPr>
            <a:endParaRPr lang="en-US" sz="2399" dirty="0">
              <a:solidFill>
                <a:srgbClr val="FFFFFF"/>
              </a:solidFill>
              <a:latin typeface="Montserrat" panose="02000505000000020004"/>
            </a:endParaRPr>
          </a:p>
        </p:txBody>
      </p:sp>
      <p:sp>
        <p:nvSpPr>
          <p:cNvPr id="32" name="Freeform: Shape 31">
            <a:extLst>
              <a:ext uri="{FF2B5EF4-FFF2-40B4-BE49-F238E27FC236}">
                <a16:creationId xmlns:a16="http://schemas.microsoft.com/office/drawing/2014/main" id="{E4116217-D930-4F00-BB7A-F2BCE7AF837C}"/>
              </a:ext>
            </a:extLst>
          </p:cNvPr>
          <p:cNvSpPr/>
          <p:nvPr/>
        </p:nvSpPr>
        <p:spPr bwMode="gray">
          <a:xfrm>
            <a:off x="3363942" y="2220688"/>
            <a:ext cx="2649540" cy="2416623"/>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70" tIns="114270" rIns="114270" bIns="1142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100">
              <a:lnSpc>
                <a:spcPct val="90000"/>
              </a:lnSpc>
              <a:spcBef>
                <a:spcPct val="0"/>
              </a:spcBef>
              <a:spcAft>
                <a:spcPct val="35000"/>
              </a:spcAft>
              <a:defRPr/>
            </a:pPr>
            <a:endParaRPr lang="en-US" sz="2399" dirty="0">
              <a:solidFill>
                <a:srgbClr val="FFFFFF"/>
              </a:solidFill>
              <a:latin typeface="Montserrat" panose="02000505000000020004"/>
            </a:endParaRPr>
          </a:p>
        </p:txBody>
      </p:sp>
      <p:sp>
        <p:nvSpPr>
          <p:cNvPr id="34" name="Freeform: Shape 33">
            <a:extLst>
              <a:ext uri="{FF2B5EF4-FFF2-40B4-BE49-F238E27FC236}">
                <a16:creationId xmlns:a16="http://schemas.microsoft.com/office/drawing/2014/main" id="{F8C33C0E-9677-4AD2-B1C9-2E9EFFBC479F}"/>
              </a:ext>
            </a:extLst>
          </p:cNvPr>
          <p:cNvSpPr/>
          <p:nvPr/>
        </p:nvSpPr>
        <p:spPr bwMode="gray">
          <a:xfrm>
            <a:off x="6165693" y="2220691"/>
            <a:ext cx="2649540" cy="2416622"/>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70" tIns="114270" rIns="114270" bIns="1142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100">
              <a:lnSpc>
                <a:spcPct val="90000"/>
              </a:lnSpc>
              <a:spcBef>
                <a:spcPct val="0"/>
              </a:spcBef>
              <a:spcAft>
                <a:spcPct val="35000"/>
              </a:spcAft>
              <a:defRPr/>
            </a:pPr>
            <a:endParaRPr lang="en-US" sz="2399" dirty="0">
              <a:solidFill>
                <a:srgbClr val="FFFFFF"/>
              </a:solidFill>
              <a:latin typeface="Montserrat" panose="02000505000000020004"/>
            </a:endParaRPr>
          </a:p>
        </p:txBody>
      </p:sp>
      <p:sp>
        <p:nvSpPr>
          <p:cNvPr id="35" name="TextBox 42">
            <a:extLst>
              <a:ext uri="{FF2B5EF4-FFF2-40B4-BE49-F238E27FC236}">
                <a16:creationId xmlns:a16="http://schemas.microsoft.com/office/drawing/2014/main" id="{F5699642-1FC9-4291-9823-DA23B99F193B}"/>
              </a:ext>
            </a:extLst>
          </p:cNvPr>
          <p:cNvSpPr txBox="1"/>
          <p:nvPr/>
        </p:nvSpPr>
        <p:spPr bwMode="gray">
          <a:xfrm>
            <a:off x="3294333" y="2280693"/>
            <a:ext cx="2838454" cy="523220"/>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400" b="1" spc="300" dirty="0">
                <a:solidFill>
                  <a:srgbClr val="FEB8B6"/>
                </a:solidFill>
                <a:latin typeface="+mj-lt"/>
                <a:cs typeface="Arial"/>
              </a:rPr>
              <a:t>HETEROGENE DATENLANDSCHAFT</a:t>
            </a:r>
          </a:p>
        </p:txBody>
      </p:sp>
      <p:sp>
        <p:nvSpPr>
          <p:cNvPr id="36" name="TextBox 43">
            <a:extLst>
              <a:ext uri="{FF2B5EF4-FFF2-40B4-BE49-F238E27FC236}">
                <a16:creationId xmlns:a16="http://schemas.microsoft.com/office/drawing/2014/main" id="{CE7A5DC5-BB6A-4AEC-84E8-789A556116E1}"/>
              </a:ext>
            </a:extLst>
          </p:cNvPr>
          <p:cNvSpPr txBox="1"/>
          <p:nvPr/>
        </p:nvSpPr>
        <p:spPr bwMode="gray">
          <a:xfrm>
            <a:off x="6041161" y="2295316"/>
            <a:ext cx="296282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400" b="1" spc="300" dirty="0">
                <a:solidFill>
                  <a:srgbClr val="FEB8B6"/>
                </a:solidFill>
                <a:latin typeface="+mj-lt"/>
                <a:cs typeface="Arial"/>
              </a:rPr>
              <a:t>INEFFIZIENTE MODELLIERUNG</a:t>
            </a:r>
          </a:p>
        </p:txBody>
      </p:sp>
      <p:sp>
        <p:nvSpPr>
          <p:cNvPr id="37" name="TextBox 44">
            <a:extLst>
              <a:ext uri="{FF2B5EF4-FFF2-40B4-BE49-F238E27FC236}">
                <a16:creationId xmlns:a16="http://schemas.microsoft.com/office/drawing/2014/main" id="{4581BA3C-5643-4938-A835-2F6D0F50DBCC}"/>
              </a:ext>
            </a:extLst>
          </p:cNvPr>
          <p:cNvSpPr txBox="1"/>
          <p:nvPr/>
        </p:nvSpPr>
        <p:spPr bwMode="gray">
          <a:xfrm>
            <a:off x="8967443" y="2295316"/>
            <a:ext cx="261663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defRPr/>
            </a:pPr>
            <a:r>
              <a:rPr lang="en-US" sz="1400" b="1" spc="300" dirty="0">
                <a:solidFill>
                  <a:srgbClr val="FEB8B6"/>
                </a:solidFill>
                <a:latin typeface="+mj-lt"/>
                <a:cs typeface="Arial"/>
              </a:rPr>
              <a:t>VERGEUDETE RESOURCEN</a:t>
            </a:r>
          </a:p>
        </p:txBody>
      </p:sp>
      <p:sp>
        <p:nvSpPr>
          <p:cNvPr id="44" name="Rectangle 43">
            <a:extLst>
              <a:ext uri="{FF2B5EF4-FFF2-40B4-BE49-F238E27FC236}">
                <a16:creationId xmlns:a16="http://schemas.microsoft.com/office/drawing/2014/main" id="{19C10053-C796-4977-9FF1-A0FB7E4B8399}"/>
              </a:ext>
            </a:extLst>
          </p:cNvPr>
          <p:cNvSpPr/>
          <p:nvPr/>
        </p:nvSpPr>
        <p:spPr bwMode="gray">
          <a:xfrm>
            <a:off x="571843" y="4058763"/>
            <a:ext cx="2639886" cy="264688"/>
          </a:xfrm>
          <a:prstGeom prst="rect">
            <a:avLst/>
          </a:prstGeom>
          <a:noFill/>
        </p:spPr>
        <p:txBody>
          <a:bodyPr wrap="square">
            <a:spAutoFit/>
          </a:bodyPr>
          <a:lstStyle/>
          <a:p>
            <a:pPr algn="ctr" defTabSz="457063">
              <a:lnSpc>
                <a:spcPct val="80000"/>
              </a:lnSpc>
            </a:pPr>
            <a:r>
              <a:rPr lang="en-US" sz="1400" dirty="0">
                <a:solidFill>
                  <a:schemeClr val="bg1"/>
                </a:solidFill>
              </a:rPr>
              <a:t>SUCHE NACH DATEN</a:t>
            </a:r>
          </a:p>
        </p:txBody>
      </p:sp>
      <p:sp>
        <p:nvSpPr>
          <p:cNvPr id="45" name="Rectangle 44">
            <a:extLst>
              <a:ext uri="{FF2B5EF4-FFF2-40B4-BE49-F238E27FC236}">
                <a16:creationId xmlns:a16="http://schemas.microsoft.com/office/drawing/2014/main" id="{3C7D28D7-66F5-4095-BD91-DB4F44704141}"/>
              </a:ext>
            </a:extLst>
          </p:cNvPr>
          <p:cNvSpPr/>
          <p:nvPr/>
        </p:nvSpPr>
        <p:spPr bwMode="gray">
          <a:xfrm>
            <a:off x="8994388" y="4058763"/>
            <a:ext cx="2589688" cy="609398"/>
          </a:xfrm>
          <a:prstGeom prst="rect">
            <a:avLst/>
          </a:prstGeom>
          <a:noFill/>
        </p:spPr>
        <p:txBody>
          <a:bodyPr wrap="square">
            <a:spAutoFit/>
          </a:bodyPr>
          <a:lstStyle/>
          <a:p>
            <a:pPr algn="ctr" defTabSz="457063">
              <a:lnSpc>
                <a:spcPct val="80000"/>
              </a:lnSpc>
            </a:pPr>
            <a:r>
              <a:rPr lang="en-US" sz="1400">
                <a:solidFill>
                  <a:schemeClr val="bg1"/>
                </a:solidFill>
              </a:rPr>
              <a:t>DER </a:t>
            </a:r>
            <a:r>
              <a:rPr lang="en-US" sz="1400" dirty="0">
                <a:solidFill>
                  <a:schemeClr val="bg1"/>
                </a:solidFill>
              </a:rPr>
              <a:t>DATA SCIENCE MODELLE GEHEN IN PRODUKTION</a:t>
            </a:r>
          </a:p>
        </p:txBody>
      </p:sp>
      <p:sp>
        <p:nvSpPr>
          <p:cNvPr id="46" name="Rectangle 45">
            <a:extLst>
              <a:ext uri="{FF2B5EF4-FFF2-40B4-BE49-F238E27FC236}">
                <a16:creationId xmlns:a16="http://schemas.microsoft.com/office/drawing/2014/main" id="{57A6D195-2F1C-43AB-AF8F-69DF77E6C9F9}"/>
              </a:ext>
            </a:extLst>
          </p:cNvPr>
          <p:cNvSpPr/>
          <p:nvPr/>
        </p:nvSpPr>
        <p:spPr bwMode="gray">
          <a:xfrm>
            <a:off x="3381413" y="3971853"/>
            <a:ext cx="2619055" cy="437043"/>
          </a:xfrm>
          <a:prstGeom prst="rect">
            <a:avLst/>
          </a:prstGeom>
          <a:noFill/>
        </p:spPr>
        <p:txBody>
          <a:bodyPr wrap="square">
            <a:spAutoFit/>
          </a:bodyPr>
          <a:lstStyle/>
          <a:p>
            <a:pPr algn="ctr" defTabSz="457063">
              <a:lnSpc>
                <a:spcPct val="80000"/>
              </a:lnSpc>
            </a:pPr>
            <a:r>
              <a:rPr lang="en-US" sz="1400" dirty="0">
                <a:solidFill>
                  <a:schemeClr val="bg1"/>
                </a:solidFill>
              </a:rPr>
              <a:t>5 ODER MEHR DATENQUELLEN</a:t>
            </a:r>
          </a:p>
        </p:txBody>
      </p:sp>
      <p:sp>
        <p:nvSpPr>
          <p:cNvPr id="47" name="Rectangle 46">
            <a:extLst>
              <a:ext uri="{FF2B5EF4-FFF2-40B4-BE49-F238E27FC236}">
                <a16:creationId xmlns:a16="http://schemas.microsoft.com/office/drawing/2014/main" id="{85BE852D-6350-41CC-A1E6-E573CDECFB45}"/>
              </a:ext>
            </a:extLst>
          </p:cNvPr>
          <p:cNvSpPr/>
          <p:nvPr/>
        </p:nvSpPr>
        <p:spPr bwMode="gray">
          <a:xfrm>
            <a:off x="6188139" y="4058763"/>
            <a:ext cx="2615627" cy="437043"/>
          </a:xfrm>
          <a:prstGeom prst="rect">
            <a:avLst/>
          </a:prstGeom>
          <a:noFill/>
        </p:spPr>
        <p:txBody>
          <a:bodyPr wrap="square">
            <a:spAutoFit/>
          </a:bodyPr>
          <a:lstStyle/>
          <a:p>
            <a:pPr algn="ctr" defTabSz="457063">
              <a:lnSpc>
                <a:spcPct val="80000"/>
              </a:lnSpc>
            </a:pPr>
            <a:r>
              <a:rPr lang="en-US" sz="1400" dirty="0">
                <a:solidFill>
                  <a:schemeClr val="bg1"/>
                </a:solidFill>
              </a:rPr>
              <a:t>MANUELLE SPREADSHEET ARBEIT</a:t>
            </a:r>
          </a:p>
        </p:txBody>
      </p:sp>
      <p:sp>
        <p:nvSpPr>
          <p:cNvPr id="48" name="Rectangle 47">
            <a:extLst>
              <a:ext uri="{FF2B5EF4-FFF2-40B4-BE49-F238E27FC236}">
                <a16:creationId xmlns:a16="http://schemas.microsoft.com/office/drawing/2014/main" id="{6C69D13E-2DFA-4A95-8E61-AD63E095B3BB}"/>
              </a:ext>
            </a:extLst>
          </p:cNvPr>
          <p:cNvSpPr/>
          <p:nvPr/>
        </p:nvSpPr>
        <p:spPr bwMode="gray">
          <a:xfrm>
            <a:off x="1064233" y="3053731"/>
            <a:ext cx="1800493" cy="840230"/>
          </a:xfrm>
          <a:prstGeom prst="rect">
            <a:avLst/>
          </a:prstGeom>
        </p:spPr>
        <p:txBody>
          <a:bodyPr wrap="none">
            <a:spAutoFit/>
          </a:bodyPr>
          <a:lstStyle/>
          <a:p>
            <a:pPr algn="ctr" defTabSz="457063">
              <a:lnSpc>
                <a:spcPct val="90000"/>
              </a:lnSpc>
            </a:pPr>
            <a:r>
              <a:rPr lang="en-US" sz="5400">
                <a:solidFill>
                  <a:srgbClr val="FFFFFF"/>
                </a:solidFill>
                <a:latin typeface="+mj-lt"/>
              </a:rPr>
              <a:t>37%</a:t>
            </a:r>
            <a:endParaRPr lang="en-US" sz="5400" dirty="0">
              <a:solidFill>
                <a:srgbClr val="FFFFFF"/>
              </a:solidFill>
              <a:latin typeface="+mj-lt"/>
            </a:endParaRPr>
          </a:p>
        </p:txBody>
      </p:sp>
      <p:sp>
        <p:nvSpPr>
          <p:cNvPr id="50" name="Rectangle 49">
            <a:extLst>
              <a:ext uri="{FF2B5EF4-FFF2-40B4-BE49-F238E27FC236}">
                <a16:creationId xmlns:a16="http://schemas.microsoft.com/office/drawing/2014/main" id="{B8AB2DCF-1154-4884-AA2D-11FB59812A01}"/>
              </a:ext>
            </a:extLst>
          </p:cNvPr>
          <p:cNvSpPr/>
          <p:nvPr/>
        </p:nvSpPr>
        <p:spPr bwMode="gray">
          <a:xfrm>
            <a:off x="9399096" y="3039727"/>
            <a:ext cx="1800494" cy="840230"/>
          </a:xfrm>
          <a:prstGeom prst="rect">
            <a:avLst/>
          </a:prstGeom>
        </p:spPr>
        <p:txBody>
          <a:bodyPr wrap="none">
            <a:spAutoFit/>
          </a:bodyPr>
          <a:lstStyle/>
          <a:p>
            <a:pPr algn="ctr" defTabSz="457063">
              <a:lnSpc>
                <a:spcPct val="90000"/>
              </a:lnSpc>
            </a:pPr>
            <a:r>
              <a:rPr lang="en-US" sz="5400" dirty="0">
                <a:solidFill>
                  <a:srgbClr val="FFFFFF"/>
                </a:solidFill>
                <a:latin typeface="+mj-lt"/>
              </a:rPr>
              <a:t>23%</a:t>
            </a:r>
          </a:p>
        </p:txBody>
      </p:sp>
      <p:sp>
        <p:nvSpPr>
          <p:cNvPr id="55" name="Rectangle 54">
            <a:extLst>
              <a:ext uri="{FF2B5EF4-FFF2-40B4-BE49-F238E27FC236}">
                <a16:creationId xmlns:a16="http://schemas.microsoft.com/office/drawing/2014/main" id="{676BC692-FB58-4B40-B156-4379B6A87377}"/>
              </a:ext>
            </a:extLst>
          </p:cNvPr>
          <p:cNvSpPr/>
          <p:nvPr/>
        </p:nvSpPr>
        <p:spPr bwMode="gray">
          <a:xfrm>
            <a:off x="4129990" y="3077029"/>
            <a:ext cx="1103187" cy="840230"/>
          </a:xfrm>
          <a:prstGeom prst="rect">
            <a:avLst/>
          </a:prstGeom>
        </p:spPr>
        <p:txBody>
          <a:bodyPr wrap="none">
            <a:spAutoFit/>
          </a:bodyPr>
          <a:lstStyle/>
          <a:p>
            <a:pPr algn="ctr" defTabSz="1088163">
              <a:lnSpc>
                <a:spcPct val="90000"/>
              </a:lnSpc>
              <a:spcAft>
                <a:spcPts val="300"/>
              </a:spcAft>
              <a:defRPr/>
            </a:pPr>
            <a:r>
              <a:rPr lang="nb-NO" sz="5400" dirty="0">
                <a:solidFill>
                  <a:schemeClr val="bg1"/>
                </a:solidFill>
                <a:latin typeface="+mj-lt"/>
                <a:ea typeface="Lato" charset="0"/>
                <a:cs typeface="Lato" charset="0"/>
              </a:rPr>
              <a:t>5+</a:t>
            </a:r>
            <a:endParaRPr lang="en-US" sz="5400" dirty="0">
              <a:solidFill>
                <a:schemeClr val="bg1"/>
              </a:solidFill>
              <a:latin typeface="+mj-lt"/>
              <a:ea typeface="Lato" charset="0"/>
              <a:cs typeface="Lato" charset="0"/>
            </a:endParaRPr>
          </a:p>
        </p:txBody>
      </p:sp>
      <p:sp>
        <p:nvSpPr>
          <p:cNvPr id="56" name="Rectangle 55">
            <a:extLst>
              <a:ext uri="{FF2B5EF4-FFF2-40B4-BE49-F238E27FC236}">
                <a16:creationId xmlns:a16="http://schemas.microsoft.com/office/drawing/2014/main" id="{3A38E172-1591-4E63-8D21-20B5EF80F643}"/>
              </a:ext>
            </a:extLst>
          </p:cNvPr>
          <p:cNvSpPr/>
          <p:nvPr/>
        </p:nvSpPr>
        <p:spPr bwMode="gray">
          <a:xfrm>
            <a:off x="6522743" y="3042085"/>
            <a:ext cx="1800493" cy="840230"/>
          </a:xfrm>
          <a:prstGeom prst="rect">
            <a:avLst/>
          </a:prstGeom>
        </p:spPr>
        <p:txBody>
          <a:bodyPr wrap="none">
            <a:spAutoFit/>
          </a:bodyPr>
          <a:lstStyle/>
          <a:p>
            <a:pPr algn="ctr" defTabSz="457063">
              <a:lnSpc>
                <a:spcPct val="90000"/>
              </a:lnSpc>
            </a:pPr>
            <a:r>
              <a:rPr lang="en-US" sz="5400" dirty="0">
                <a:solidFill>
                  <a:srgbClr val="FFFFFF"/>
                </a:solidFill>
                <a:latin typeface="+mj-lt"/>
              </a:rPr>
              <a:t>80%</a:t>
            </a:r>
          </a:p>
        </p:txBody>
      </p:sp>
      <p:sp>
        <p:nvSpPr>
          <p:cNvPr id="23" name="TextBox 22">
            <a:extLst>
              <a:ext uri="{FF2B5EF4-FFF2-40B4-BE49-F238E27FC236}">
                <a16:creationId xmlns:a16="http://schemas.microsoft.com/office/drawing/2014/main" id="{127C2463-611A-40A4-A4A8-854E85AF029D}"/>
              </a:ext>
            </a:extLst>
          </p:cNvPr>
          <p:cNvSpPr txBox="1"/>
          <p:nvPr/>
        </p:nvSpPr>
        <p:spPr>
          <a:xfrm>
            <a:off x="63218" y="6120831"/>
            <a:ext cx="5747040" cy="677108"/>
          </a:xfrm>
          <a:prstGeom prst="rect">
            <a:avLst/>
          </a:prstGeom>
          <a:noFill/>
        </p:spPr>
        <p:txBody>
          <a:bodyPr wrap="square" rtlCol="0">
            <a:spAutoFit/>
          </a:bodyPr>
          <a:lstStyle/>
          <a:p>
            <a:pPr defTabSz="914126"/>
            <a:r>
              <a:rPr lang="en-US" sz="950" dirty="0">
                <a:solidFill>
                  <a:srgbClr val="000000">
                    <a:lumMod val="50000"/>
                    <a:lumOff val="50000"/>
                  </a:srgbClr>
                </a:solidFill>
              </a:rPr>
              <a:t>IDC, The State of Data Discovery and Cataloging </a:t>
            </a:r>
          </a:p>
          <a:p>
            <a:pPr defTabSz="914126"/>
            <a:r>
              <a:rPr lang="en-US" sz="950" dirty="0">
                <a:solidFill>
                  <a:srgbClr val="000000">
                    <a:lumMod val="50000"/>
                    <a:lumOff val="50000"/>
                  </a:srgbClr>
                </a:solidFill>
              </a:rPr>
              <a:t>HBR, Data Blending: A Powerful Method for Faster, Easier Decisions </a:t>
            </a:r>
          </a:p>
          <a:p>
            <a:pPr defTabSz="914126"/>
            <a:r>
              <a:rPr lang="en-US" sz="950">
                <a:solidFill>
                  <a:srgbClr val="000000">
                    <a:lumMod val="50000"/>
                    <a:lumOff val="50000"/>
                  </a:srgbClr>
                </a:solidFill>
              </a:rPr>
              <a:t>IDC, </a:t>
            </a:r>
            <a:r>
              <a:rPr lang="en-US" sz="950" dirty="0">
                <a:solidFill>
                  <a:srgbClr val="000000">
                    <a:lumMod val="50000"/>
                    <a:lumOff val="50000"/>
                  </a:srgbClr>
                </a:solidFill>
              </a:rPr>
              <a:t>The State of Self-Service Data Preparation and Analysis Using Spreadsheets</a:t>
            </a:r>
          </a:p>
          <a:p>
            <a:pPr lvl="0" defTabSz="914126"/>
            <a:r>
              <a:rPr lang="en-US" sz="950" dirty="0" err="1">
                <a:solidFill>
                  <a:srgbClr val="000000">
                    <a:lumMod val="50000"/>
                    <a:lumOff val="50000"/>
                  </a:srgbClr>
                </a:solidFill>
              </a:rPr>
              <a:t>Rexer</a:t>
            </a:r>
            <a:r>
              <a:rPr lang="en-US" sz="950" dirty="0">
                <a:solidFill>
                  <a:srgbClr val="000000">
                    <a:lumMod val="50000"/>
                    <a:lumOff val="50000"/>
                  </a:srgbClr>
                </a:solidFill>
              </a:rPr>
              <a:t> Analytics Data Science Survey, 2017</a:t>
            </a:r>
          </a:p>
        </p:txBody>
      </p:sp>
    </p:spTree>
    <p:extLst>
      <p:ext uri="{BB962C8B-B14F-4D97-AF65-F5344CB8AC3E}">
        <p14:creationId xmlns:p14="http://schemas.microsoft.com/office/powerpoint/2010/main" val="3854995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B1C0B62-316B-447D-AD82-20E82D591C4B}"/>
              </a:ext>
            </a:extLst>
          </p:cNvPr>
          <p:cNvPicPr>
            <a:picLocks noChangeAspect="1"/>
          </p:cNvPicPr>
          <p:nvPr/>
        </p:nvPicPr>
        <p:blipFill>
          <a:blip r:embed="rId3"/>
          <a:stretch>
            <a:fillRect/>
          </a:stretch>
        </p:blipFill>
        <p:spPr>
          <a:xfrm>
            <a:off x="1588" y="785390"/>
            <a:ext cx="12185651" cy="5016426"/>
          </a:xfrm>
          <a:prstGeom prst="rect">
            <a:avLst/>
          </a:prstGeom>
        </p:spPr>
      </p:pic>
      <p:sp>
        <p:nvSpPr>
          <p:cNvPr id="14" name="Title 13">
            <a:extLst>
              <a:ext uri="{FF2B5EF4-FFF2-40B4-BE49-F238E27FC236}">
                <a16:creationId xmlns:a16="http://schemas.microsoft.com/office/drawing/2014/main" id="{3FBDB06F-63C3-41E9-BD9E-7F6A841D3C3B}"/>
              </a:ext>
            </a:extLst>
          </p:cNvPr>
          <p:cNvSpPr>
            <a:spLocks noGrp="1"/>
          </p:cNvSpPr>
          <p:nvPr>
            <p:ph type="title"/>
          </p:nvPr>
        </p:nvSpPr>
        <p:spPr bwMode="gray">
          <a:xfrm>
            <a:off x="-40740" y="275451"/>
            <a:ext cx="11965532" cy="614202"/>
          </a:xfrm>
        </p:spPr>
        <p:txBody>
          <a:bodyPr/>
          <a:lstStyle/>
          <a:p>
            <a:r>
              <a:rPr lang="en-US" dirty="0"/>
              <a:t>Modern End-to-end </a:t>
            </a:r>
            <a:br>
              <a:rPr lang="en-US" dirty="0"/>
            </a:br>
            <a:r>
              <a:rPr lang="en-US" sz="4799" dirty="0">
                <a:solidFill>
                  <a:schemeClr val="bg1"/>
                </a:solidFill>
              </a:rPr>
              <a:t>Analytics Platform </a:t>
            </a:r>
            <a:endParaRPr lang="en-US" sz="4799" dirty="0">
              <a:solidFill>
                <a:schemeClr val="accent2"/>
              </a:solidFill>
            </a:endParaRPr>
          </a:p>
        </p:txBody>
      </p:sp>
      <p:sp>
        <p:nvSpPr>
          <p:cNvPr id="2" name="Slide Number Placeholder 1">
            <a:extLst>
              <a:ext uri="{FF2B5EF4-FFF2-40B4-BE49-F238E27FC236}">
                <a16:creationId xmlns:a16="http://schemas.microsoft.com/office/drawing/2014/main" id="{C7405FF7-1BEE-4CB2-B8EE-472F9F8EE69A}"/>
              </a:ext>
            </a:extLst>
          </p:cNvPr>
          <p:cNvSpPr>
            <a:spLocks noGrp="1"/>
          </p:cNvSpPr>
          <p:nvPr>
            <p:ph type="sldNum" sz="quarter" idx="4"/>
          </p:nvPr>
        </p:nvSpPr>
        <p:spPr bwMode="gray"/>
        <p:txBody>
          <a:bodyPr/>
          <a:lstStyle/>
          <a:p>
            <a:pPr defTabSz="457063">
              <a:defRPr/>
            </a:pPr>
            <a:fld id="{D8F68526-9201-1A4E-883A-78DE8EE78F20}" type="slidenum">
              <a:rPr lang="en-US">
                <a:solidFill>
                  <a:srgbClr val="FFFFFF">
                    <a:lumMod val="50000"/>
                  </a:srgbClr>
                </a:solidFill>
                <a:latin typeface="Times"/>
              </a:rPr>
              <a:pPr defTabSz="457063">
                <a:defRPr/>
              </a:pPr>
              <a:t>6</a:t>
            </a:fld>
            <a:endParaRPr lang="en-US" dirty="0">
              <a:solidFill>
                <a:srgbClr val="FFFFFF">
                  <a:lumMod val="50000"/>
                </a:srgbClr>
              </a:solidFill>
              <a:latin typeface="Times"/>
            </a:endParaRPr>
          </a:p>
        </p:txBody>
      </p:sp>
      <p:grpSp>
        <p:nvGrpSpPr>
          <p:cNvPr id="3" name="Group 2"/>
          <p:cNvGrpSpPr/>
          <p:nvPr/>
        </p:nvGrpSpPr>
        <p:grpSpPr>
          <a:xfrm>
            <a:off x="1925659" y="2497663"/>
            <a:ext cx="2189821" cy="1838588"/>
            <a:chOff x="1924573" y="2497419"/>
            <a:chExt cx="2190392" cy="1839067"/>
          </a:xfrm>
        </p:grpSpPr>
        <p:grpSp>
          <p:nvGrpSpPr>
            <p:cNvPr id="108" name="Group 107">
              <a:extLst>
                <a:ext uri="{FF2B5EF4-FFF2-40B4-BE49-F238E27FC236}">
                  <a16:creationId xmlns:a16="http://schemas.microsoft.com/office/drawing/2014/main" id="{F3BC2AEE-852F-4F7B-8B38-6E19F3D908B0}"/>
                </a:ext>
              </a:extLst>
            </p:cNvPr>
            <p:cNvGrpSpPr/>
            <p:nvPr/>
          </p:nvGrpSpPr>
          <p:grpSpPr bwMode="gray">
            <a:xfrm>
              <a:off x="1924573" y="2497419"/>
              <a:ext cx="2190392" cy="1782491"/>
              <a:chOff x="762126" y="2608387"/>
              <a:chExt cx="2725759" cy="1991044"/>
            </a:xfrm>
            <a:solidFill>
              <a:srgbClr val="0B1835"/>
            </a:solidFill>
          </p:grpSpPr>
          <p:sp>
            <p:nvSpPr>
              <p:cNvPr id="119" name="Freeform: Shape 118">
                <a:extLst>
                  <a:ext uri="{FF2B5EF4-FFF2-40B4-BE49-F238E27FC236}">
                    <a16:creationId xmlns:a16="http://schemas.microsoft.com/office/drawing/2014/main" id="{32F2248C-43D4-4097-8D2C-05C0685DE7B4}"/>
                  </a:ext>
                </a:extLst>
              </p:cNvPr>
              <p:cNvSpPr/>
              <p:nvPr/>
            </p:nvSpPr>
            <p:spPr bwMode="gray">
              <a:xfrm>
                <a:off x="805391" y="2608387"/>
                <a:ext cx="2536036" cy="1991044"/>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40" tIns="114240" rIns="114240" bIns="1142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2700">
                  <a:lnSpc>
                    <a:spcPct val="90000"/>
                  </a:lnSpc>
                  <a:spcBef>
                    <a:spcPct val="0"/>
                  </a:spcBef>
                  <a:spcAft>
                    <a:spcPct val="35000"/>
                  </a:spcAft>
                  <a:defRPr/>
                </a:pPr>
                <a:endParaRPr lang="en-US" sz="2398" dirty="0">
                  <a:solidFill>
                    <a:srgbClr val="FFFFFF"/>
                  </a:solidFill>
                  <a:latin typeface="Arial Black"/>
                  <a:cs typeface="Arial"/>
                </a:endParaRPr>
              </a:p>
            </p:txBody>
          </p:sp>
          <p:sp>
            <p:nvSpPr>
              <p:cNvPr id="120" name="TextBox 38">
                <a:extLst>
                  <a:ext uri="{FF2B5EF4-FFF2-40B4-BE49-F238E27FC236}">
                    <a16:creationId xmlns:a16="http://schemas.microsoft.com/office/drawing/2014/main" id="{4BEA337B-B575-4365-8888-87F7B56A9857}"/>
                  </a:ext>
                </a:extLst>
              </p:cNvPr>
              <p:cNvSpPr txBox="1"/>
              <p:nvPr/>
            </p:nvSpPr>
            <p:spPr bwMode="gray">
              <a:xfrm>
                <a:off x="762126" y="2618046"/>
                <a:ext cx="2725759" cy="4814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852">
                  <a:defRPr/>
                </a:pPr>
                <a:r>
                  <a:rPr lang="en-US" sz="1100" b="1" spc="300" dirty="0">
                    <a:solidFill>
                      <a:srgbClr val="FEB8B6"/>
                    </a:solidFill>
                    <a:latin typeface="Arial Black"/>
                    <a:cs typeface="Arial"/>
                  </a:rPr>
                  <a:t>SEARCH, FIND &amp; COLLABORATE</a:t>
                </a:r>
              </a:p>
            </p:txBody>
          </p:sp>
        </p:grpSp>
        <p:pic>
          <p:nvPicPr>
            <p:cNvPr id="115" name="Picture 114" descr="binoculars.png">
              <a:extLst>
                <a:ext uri="{FF2B5EF4-FFF2-40B4-BE49-F238E27FC236}">
                  <a16:creationId xmlns:a16="http://schemas.microsoft.com/office/drawing/2014/main" id="{31D8E64B-12DD-486E-97EB-3C9935ACBD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419566" y="3308573"/>
              <a:ext cx="1071910" cy="1027913"/>
            </a:xfrm>
            <a:prstGeom prst="rect">
              <a:avLst/>
            </a:prstGeom>
          </p:spPr>
        </p:pic>
      </p:grpSp>
      <p:grpSp>
        <p:nvGrpSpPr>
          <p:cNvPr id="4" name="Group 3"/>
          <p:cNvGrpSpPr/>
          <p:nvPr/>
        </p:nvGrpSpPr>
        <p:grpSpPr>
          <a:xfrm>
            <a:off x="4052747" y="2497410"/>
            <a:ext cx="2143484" cy="1782279"/>
            <a:chOff x="4052215" y="2497167"/>
            <a:chExt cx="2144042" cy="1782743"/>
          </a:xfrm>
        </p:grpSpPr>
        <p:sp>
          <p:nvSpPr>
            <p:cNvPr id="110" name="Freeform: Shape 109">
              <a:extLst>
                <a:ext uri="{FF2B5EF4-FFF2-40B4-BE49-F238E27FC236}">
                  <a16:creationId xmlns:a16="http://schemas.microsoft.com/office/drawing/2014/main" id="{F6FFBAB6-C0F5-48C7-91DC-D4902AF92D59}"/>
                </a:ext>
              </a:extLst>
            </p:cNvPr>
            <p:cNvSpPr/>
            <p:nvPr/>
          </p:nvSpPr>
          <p:spPr bwMode="gray">
            <a:xfrm>
              <a:off x="4114350" y="2497420"/>
              <a:ext cx="2037933" cy="178249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40" tIns="114240" rIns="114240" bIns="1142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2700">
                <a:lnSpc>
                  <a:spcPct val="90000"/>
                </a:lnSpc>
                <a:spcBef>
                  <a:spcPct val="0"/>
                </a:spcBef>
                <a:spcAft>
                  <a:spcPct val="35000"/>
                </a:spcAft>
                <a:defRPr/>
              </a:pPr>
              <a:endParaRPr lang="en-US" sz="2398" dirty="0">
                <a:solidFill>
                  <a:srgbClr val="FFFFFF"/>
                </a:solidFill>
                <a:latin typeface="Arial Black"/>
              </a:endParaRPr>
            </a:p>
          </p:txBody>
        </p:sp>
        <p:sp>
          <p:nvSpPr>
            <p:cNvPr id="112" name="TextBox 42">
              <a:extLst>
                <a:ext uri="{FF2B5EF4-FFF2-40B4-BE49-F238E27FC236}">
                  <a16:creationId xmlns:a16="http://schemas.microsoft.com/office/drawing/2014/main" id="{A8957F95-EB8D-4CE1-A4B7-336D91AF1E2E}"/>
                </a:ext>
              </a:extLst>
            </p:cNvPr>
            <p:cNvSpPr txBox="1"/>
            <p:nvPr/>
          </p:nvSpPr>
          <p:spPr bwMode="gray">
            <a:xfrm>
              <a:off x="4052215" y="2497167"/>
              <a:ext cx="2144042" cy="9389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852">
                <a:defRPr/>
              </a:pPr>
              <a:r>
                <a:rPr lang="en-US" sz="1100" b="1" spc="300" dirty="0">
                  <a:solidFill>
                    <a:srgbClr val="FEB8B6"/>
                  </a:solidFill>
                  <a:latin typeface="Arial Black"/>
                  <a:cs typeface="Arial"/>
                </a:rPr>
                <a:t>DATA PREP</a:t>
              </a:r>
              <a:br>
                <a:rPr lang="en-US" sz="1100" b="1" spc="300" dirty="0">
                  <a:solidFill>
                    <a:srgbClr val="FEB8B6"/>
                  </a:solidFill>
                  <a:latin typeface="Arial Black"/>
                  <a:cs typeface="Arial"/>
                </a:rPr>
              </a:br>
              <a:r>
                <a:rPr lang="en-US" sz="1100" b="1" spc="300" dirty="0">
                  <a:solidFill>
                    <a:srgbClr val="FEB8B6"/>
                  </a:solidFill>
                  <a:latin typeface="Arial Black"/>
                  <a:cs typeface="Arial"/>
                </a:rPr>
                <a:t>+</a:t>
              </a:r>
              <a:br>
                <a:rPr lang="en-US" sz="1100" b="1" spc="300" dirty="0">
                  <a:solidFill>
                    <a:srgbClr val="FEB8B6"/>
                  </a:solidFill>
                  <a:latin typeface="Arial Black"/>
                  <a:cs typeface="Arial"/>
                </a:rPr>
              </a:br>
              <a:r>
                <a:rPr lang="en-US" sz="1100" b="1" spc="300" dirty="0">
                  <a:solidFill>
                    <a:srgbClr val="FEB8B6"/>
                  </a:solidFill>
                  <a:latin typeface="Arial Black"/>
                  <a:cs typeface="Arial"/>
                </a:rPr>
                <a:t>MODELLING</a:t>
              </a:r>
              <a:br>
                <a:rPr lang="en-US" sz="1100" b="1" spc="300" dirty="0">
                  <a:solidFill>
                    <a:srgbClr val="FEB8B6"/>
                  </a:solidFill>
                  <a:latin typeface="Arial Black"/>
                  <a:cs typeface="Arial"/>
                </a:rPr>
              </a:br>
              <a:r>
                <a:rPr lang="en-US" sz="1100" b="1" spc="300" dirty="0">
                  <a:solidFill>
                    <a:srgbClr val="FEB8B6"/>
                  </a:solidFill>
                  <a:latin typeface="Arial Black"/>
                  <a:cs typeface="Arial"/>
                </a:rPr>
                <a:t>+</a:t>
              </a:r>
              <a:br>
                <a:rPr lang="en-US" sz="1100" b="1" spc="300" dirty="0">
                  <a:solidFill>
                    <a:srgbClr val="FEB8B6"/>
                  </a:solidFill>
                  <a:latin typeface="Arial Black"/>
                  <a:cs typeface="Arial"/>
                </a:rPr>
              </a:br>
              <a:r>
                <a:rPr lang="en-US" sz="1100" b="1" spc="300" dirty="0">
                  <a:solidFill>
                    <a:srgbClr val="FEB8B6"/>
                  </a:solidFill>
                  <a:latin typeface="Arial Black"/>
                  <a:cs typeface="Arial"/>
                </a:rPr>
                <a:t>ANALYSIS</a:t>
              </a:r>
            </a:p>
          </p:txBody>
        </p:sp>
        <p:pic>
          <p:nvPicPr>
            <p:cNvPr id="116" name="Picture 115" descr="prep_blend.png">
              <a:extLst>
                <a:ext uri="{FF2B5EF4-FFF2-40B4-BE49-F238E27FC236}">
                  <a16:creationId xmlns:a16="http://schemas.microsoft.com/office/drawing/2014/main" id="{055B5F82-D206-4AE1-8524-79EEA45B69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rot="16200000">
              <a:off x="4779993" y="3396419"/>
              <a:ext cx="784843" cy="818435"/>
            </a:xfrm>
            <a:prstGeom prst="rect">
              <a:avLst/>
            </a:prstGeom>
          </p:spPr>
        </p:pic>
      </p:grpSp>
      <p:grpSp>
        <p:nvGrpSpPr>
          <p:cNvPr id="5" name="Group 4"/>
          <p:cNvGrpSpPr/>
          <p:nvPr/>
        </p:nvGrpSpPr>
        <p:grpSpPr>
          <a:xfrm>
            <a:off x="6205496" y="2497666"/>
            <a:ext cx="2174302" cy="1782025"/>
            <a:chOff x="6205523" y="2497422"/>
            <a:chExt cx="2174868" cy="1782489"/>
          </a:xfrm>
        </p:grpSpPr>
        <p:sp>
          <p:nvSpPr>
            <p:cNvPr id="111" name="Freeform: Shape 110">
              <a:extLst>
                <a:ext uri="{FF2B5EF4-FFF2-40B4-BE49-F238E27FC236}">
                  <a16:creationId xmlns:a16="http://schemas.microsoft.com/office/drawing/2014/main" id="{2B9880CE-C5F4-4DDB-849D-BD74DFB43BB1}"/>
                </a:ext>
              </a:extLst>
            </p:cNvPr>
            <p:cNvSpPr/>
            <p:nvPr/>
          </p:nvSpPr>
          <p:spPr bwMode="gray">
            <a:xfrm>
              <a:off x="6269358" y="2497422"/>
              <a:ext cx="2037933" cy="1782489"/>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40" tIns="114240" rIns="114240" bIns="1142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2700">
                <a:lnSpc>
                  <a:spcPct val="90000"/>
                </a:lnSpc>
                <a:spcBef>
                  <a:spcPct val="0"/>
                </a:spcBef>
                <a:spcAft>
                  <a:spcPct val="35000"/>
                </a:spcAft>
                <a:defRPr/>
              </a:pPr>
              <a:endParaRPr lang="en-US" sz="2398" dirty="0">
                <a:solidFill>
                  <a:srgbClr val="FFFFFF"/>
                </a:solidFill>
                <a:latin typeface="Arial Black"/>
              </a:endParaRPr>
            </a:p>
          </p:txBody>
        </p:sp>
        <p:sp>
          <p:nvSpPr>
            <p:cNvPr id="113" name="TextBox 43">
              <a:extLst>
                <a:ext uri="{FF2B5EF4-FFF2-40B4-BE49-F238E27FC236}">
                  <a16:creationId xmlns:a16="http://schemas.microsoft.com/office/drawing/2014/main" id="{11FCCF4F-ECC5-4665-AFD9-FA814EFE20C5}"/>
                </a:ext>
              </a:extLst>
            </p:cNvPr>
            <p:cNvSpPr txBox="1"/>
            <p:nvPr/>
          </p:nvSpPr>
          <p:spPr bwMode="gray">
            <a:xfrm>
              <a:off x="6205523" y="2552465"/>
              <a:ext cx="2174868" cy="600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852">
                <a:defRPr/>
              </a:pPr>
              <a:r>
                <a:rPr lang="en-US" sz="1100" b="1" spc="300" dirty="0">
                  <a:solidFill>
                    <a:srgbClr val="FEB8B6"/>
                  </a:solidFill>
                  <a:latin typeface="Arial Black"/>
                  <a:cs typeface="Arial"/>
                </a:rPr>
                <a:t>AUTOMATE</a:t>
              </a:r>
              <a:br>
                <a:rPr lang="en-US" sz="1100" b="1" spc="300" dirty="0">
                  <a:solidFill>
                    <a:srgbClr val="FEB8B6"/>
                  </a:solidFill>
                  <a:latin typeface="Arial Black"/>
                  <a:cs typeface="Arial"/>
                </a:rPr>
              </a:br>
              <a:r>
                <a:rPr lang="en-US" sz="1100" b="1" spc="300" dirty="0">
                  <a:solidFill>
                    <a:srgbClr val="FEB8B6"/>
                  </a:solidFill>
                  <a:latin typeface="Arial Black"/>
                  <a:cs typeface="Arial"/>
                </a:rPr>
                <a:t> +</a:t>
              </a:r>
              <a:br>
                <a:rPr lang="en-US" sz="1100" b="1" spc="300" dirty="0">
                  <a:solidFill>
                    <a:srgbClr val="FEB8B6"/>
                  </a:solidFill>
                  <a:latin typeface="Arial Black"/>
                  <a:cs typeface="Arial"/>
                </a:rPr>
              </a:br>
              <a:r>
                <a:rPr lang="en-US" sz="1100" b="1" spc="300" dirty="0">
                  <a:solidFill>
                    <a:srgbClr val="FEB8B6"/>
                  </a:solidFill>
                  <a:latin typeface="Arial Black"/>
                  <a:cs typeface="Arial"/>
                </a:rPr>
                <a:t>DISTRIBUTE</a:t>
              </a:r>
            </a:p>
          </p:txBody>
        </p:sp>
        <p:pic>
          <p:nvPicPr>
            <p:cNvPr id="117" name="Picture 116" descr="analyze.png">
              <a:extLst>
                <a:ext uri="{FF2B5EF4-FFF2-40B4-BE49-F238E27FC236}">
                  <a16:creationId xmlns:a16="http://schemas.microsoft.com/office/drawing/2014/main" id="{CB1EF478-62C5-4AA8-B3A7-8524BD94B1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6845103" y="3316776"/>
              <a:ext cx="873059" cy="837226"/>
            </a:xfrm>
            <a:prstGeom prst="rect">
              <a:avLst/>
            </a:prstGeom>
          </p:spPr>
        </p:pic>
      </p:grpSp>
      <p:grpSp>
        <p:nvGrpSpPr>
          <p:cNvPr id="6" name="Group 5"/>
          <p:cNvGrpSpPr/>
          <p:nvPr/>
        </p:nvGrpSpPr>
        <p:grpSpPr>
          <a:xfrm>
            <a:off x="8423760" y="2497663"/>
            <a:ext cx="2048367" cy="1782027"/>
            <a:chOff x="8424365" y="2497419"/>
            <a:chExt cx="2048901" cy="1782491"/>
          </a:xfrm>
        </p:grpSpPr>
        <p:sp>
          <p:nvSpPr>
            <p:cNvPr id="109" name="Freeform: Shape 108">
              <a:extLst>
                <a:ext uri="{FF2B5EF4-FFF2-40B4-BE49-F238E27FC236}">
                  <a16:creationId xmlns:a16="http://schemas.microsoft.com/office/drawing/2014/main" id="{0AFD7402-FACB-4693-9CA6-CCF3BB96CA26}"/>
                </a:ext>
              </a:extLst>
            </p:cNvPr>
            <p:cNvSpPr/>
            <p:nvPr/>
          </p:nvSpPr>
          <p:spPr bwMode="gray">
            <a:xfrm>
              <a:off x="8424365" y="2497419"/>
              <a:ext cx="2037933" cy="1782491"/>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40" tIns="114240" rIns="114240" bIns="1142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2700">
                <a:lnSpc>
                  <a:spcPct val="90000"/>
                </a:lnSpc>
                <a:spcBef>
                  <a:spcPct val="0"/>
                </a:spcBef>
                <a:spcAft>
                  <a:spcPct val="35000"/>
                </a:spcAft>
                <a:defRPr/>
              </a:pPr>
              <a:endParaRPr lang="en-US" sz="2398" dirty="0">
                <a:solidFill>
                  <a:srgbClr val="FFFFFF"/>
                </a:solidFill>
                <a:latin typeface="Arial Black"/>
              </a:endParaRPr>
            </a:p>
          </p:txBody>
        </p:sp>
        <p:sp>
          <p:nvSpPr>
            <p:cNvPr id="114" name="TextBox 44">
              <a:extLst>
                <a:ext uri="{FF2B5EF4-FFF2-40B4-BE49-F238E27FC236}">
                  <a16:creationId xmlns:a16="http://schemas.microsoft.com/office/drawing/2014/main" id="{1BC3E436-6245-4258-91E3-8FD22FC83AE6}"/>
                </a:ext>
              </a:extLst>
            </p:cNvPr>
            <p:cNvSpPr txBox="1"/>
            <p:nvPr/>
          </p:nvSpPr>
          <p:spPr bwMode="gray">
            <a:xfrm>
              <a:off x="8424366" y="2552465"/>
              <a:ext cx="2048900" cy="7696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852">
                <a:defRPr/>
              </a:pPr>
              <a:r>
                <a:rPr lang="en-US" sz="1100" b="1" spc="300" dirty="0">
                  <a:solidFill>
                    <a:srgbClr val="FEB8B6"/>
                  </a:solidFill>
                  <a:latin typeface="Arial Black"/>
                  <a:cs typeface="Arial"/>
                </a:rPr>
                <a:t>DEPLOYMENT</a:t>
              </a:r>
              <a:br>
                <a:rPr lang="en-US" sz="1100" b="1" spc="300" dirty="0">
                  <a:solidFill>
                    <a:srgbClr val="FEB8B6"/>
                  </a:solidFill>
                  <a:latin typeface="Arial Black"/>
                  <a:cs typeface="Arial"/>
                </a:rPr>
              </a:br>
              <a:r>
                <a:rPr lang="en-US" sz="1100" b="1" spc="300" dirty="0">
                  <a:solidFill>
                    <a:srgbClr val="FEB8B6"/>
                  </a:solidFill>
                  <a:latin typeface="Arial Black"/>
                  <a:cs typeface="Arial"/>
                </a:rPr>
                <a:t>+</a:t>
              </a:r>
              <a:br>
                <a:rPr lang="en-US" sz="1100" b="1" spc="300" dirty="0">
                  <a:solidFill>
                    <a:srgbClr val="FEB8B6"/>
                  </a:solidFill>
                  <a:latin typeface="Arial Black"/>
                  <a:cs typeface="Arial"/>
                </a:rPr>
              </a:br>
              <a:r>
                <a:rPr lang="en-US" sz="1100" b="1" spc="300" dirty="0">
                  <a:solidFill>
                    <a:srgbClr val="FEB8B6"/>
                  </a:solidFill>
                  <a:latin typeface="Arial Black"/>
                  <a:cs typeface="Arial"/>
                </a:rPr>
                <a:t>MODEL MANAGEMENT</a:t>
              </a:r>
            </a:p>
          </p:txBody>
        </p:sp>
        <p:pic>
          <p:nvPicPr>
            <p:cNvPr id="118" name="Picture 117" descr="deploy.png">
              <a:extLst>
                <a:ext uri="{FF2B5EF4-FFF2-40B4-BE49-F238E27FC236}">
                  <a16:creationId xmlns:a16="http://schemas.microsoft.com/office/drawing/2014/main" id="{6A2E213F-BE1D-497D-8B50-C616271D40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9060750" y="3390061"/>
              <a:ext cx="778113" cy="746176"/>
            </a:xfrm>
            <a:prstGeom prst="rect">
              <a:avLst/>
            </a:prstGeom>
          </p:spPr>
        </p:pic>
      </p:grpSp>
      <p:grpSp>
        <p:nvGrpSpPr>
          <p:cNvPr id="20" name="Group 19">
            <a:extLst>
              <a:ext uri="{FF2B5EF4-FFF2-40B4-BE49-F238E27FC236}">
                <a16:creationId xmlns:a16="http://schemas.microsoft.com/office/drawing/2014/main" id="{80DAF399-6EE2-4670-9BA0-9587882929B0}"/>
              </a:ext>
            </a:extLst>
          </p:cNvPr>
          <p:cNvGrpSpPr/>
          <p:nvPr/>
        </p:nvGrpSpPr>
        <p:grpSpPr>
          <a:xfrm>
            <a:off x="462999" y="1581047"/>
            <a:ext cx="11348199" cy="3535804"/>
            <a:chOff x="444499" y="1458788"/>
            <a:chExt cx="11351155" cy="3536726"/>
          </a:xfrm>
        </p:grpSpPr>
        <p:sp>
          <p:nvSpPr>
            <p:cNvPr id="22" name="Title 1"/>
            <p:cNvSpPr txBox="1">
              <a:spLocks/>
            </p:cNvSpPr>
            <p:nvPr/>
          </p:nvSpPr>
          <p:spPr>
            <a:xfrm>
              <a:off x="1723912" y="4362350"/>
              <a:ext cx="8890314" cy="633164"/>
            </a:xfrm>
            <a:prstGeom prst="rect">
              <a:avLst/>
            </a:prstGeom>
          </p:spPr>
          <p:txBody>
            <a:bodyPr vert="horz" lIns="0" tIns="0" rIns="0" bIns="0" rtlCol="0" anchor="b">
              <a:no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ctr">
                <a:lnSpc>
                  <a:spcPct val="90000"/>
                </a:lnSpc>
                <a:defRPr/>
              </a:pPr>
              <a:r>
                <a:rPr lang="en-US" sz="1999" b="1" spc="600" dirty="0">
                  <a:solidFill>
                    <a:srgbClr val="FFFFFF"/>
                  </a:solidFill>
                  <a:latin typeface="Arial Black"/>
                  <a:cs typeface="Arial Black"/>
                </a:rPr>
                <a:t>DATA SCIENCE &amp; ANALYTICS CULTURE</a:t>
              </a:r>
            </a:p>
          </p:txBody>
        </p:sp>
        <p:sp>
          <p:nvSpPr>
            <p:cNvPr id="23" name="Rectangle 22"/>
            <p:cNvSpPr/>
            <p:nvPr/>
          </p:nvSpPr>
          <p:spPr>
            <a:xfrm>
              <a:off x="444499" y="1696000"/>
              <a:ext cx="4097103" cy="985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24" name="Rectangle 23"/>
            <p:cNvSpPr/>
            <p:nvPr/>
          </p:nvSpPr>
          <p:spPr>
            <a:xfrm>
              <a:off x="444500" y="4800592"/>
              <a:ext cx="1463040" cy="985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25" name="Rectangle 24"/>
            <p:cNvSpPr/>
            <p:nvPr/>
          </p:nvSpPr>
          <p:spPr>
            <a:xfrm rot="16200000">
              <a:off x="10187992" y="3199023"/>
              <a:ext cx="3104591" cy="98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26" name="Rectangle 25"/>
            <p:cNvSpPr/>
            <p:nvPr/>
          </p:nvSpPr>
          <p:spPr>
            <a:xfrm>
              <a:off x="10332614" y="4800590"/>
              <a:ext cx="1463040" cy="985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27" name="Pentagon 26"/>
            <p:cNvSpPr/>
            <p:nvPr/>
          </p:nvSpPr>
          <p:spPr>
            <a:xfrm>
              <a:off x="1982249" y="4766724"/>
              <a:ext cx="162092" cy="167148"/>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endParaRPr lang="en-US" sz="1799">
                <a:solidFill>
                  <a:srgbClr val="FFFFFF"/>
                </a:solidFill>
                <a:latin typeface="Montserrat" panose="02000505000000020004"/>
              </a:endParaRPr>
            </a:p>
          </p:txBody>
        </p:sp>
        <p:sp>
          <p:nvSpPr>
            <p:cNvPr id="28" name="Pentagon 27"/>
            <p:cNvSpPr/>
            <p:nvPr/>
          </p:nvSpPr>
          <p:spPr>
            <a:xfrm rot="10800000">
              <a:off x="10049562" y="4766724"/>
              <a:ext cx="162092" cy="167148"/>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endParaRPr lang="en-US" sz="1799">
                <a:solidFill>
                  <a:srgbClr val="FFFFFF"/>
                </a:solidFill>
                <a:latin typeface="Montserrat" panose="02000505000000020004"/>
              </a:endParaRPr>
            </a:p>
          </p:txBody>
        </p:sp>
        <p:sp>
          <p:nvSpPr>
            <p:cNvPr id="29" name="Title 1"/>
            <p:cNvSpPr txBox="1">
              <a:spLocks/>
            </p:cNvSpPr>
            <p:nvPr/>
          </p:nvSpPr>
          <p:spPr>
            <a:xfrm>
              <a:off x="4835183" y="1458788"/>
              <a:ext cx="2675524" cy="429302"/>
            </a:xfrm>
            <a:prstGeom prst="rect">
              <a:avLst/>
            </a:prstGeom>
          </p:spPr>
          <p:txBody>
            <a:bodyPr vert="horz" lIns="0" tIns="0" rIns="0" bIns="0" rtlCol="0" anchor="b">
              <a:no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ctr">
                <a:lnSpc>
                  <a:spcPct val="90000"/>
                </a:lnSpc>
                <a:defRPr/>
              </a:pPr>
              <a:r>
                <a:rPr lang="en-US" sz="1999" b="1" spc="600" dirty="0">
                  <a:solidFill>
                    <a:srgbClr val="FFFFFF"/>
                  </a:solidFill>
                  <a:latin typeface="Arial Black"/>
                  <a:cs typeface="Arial Black"/>
                </a:rPr>
                <a:t>COMMUNITY</a:t>
              </a:r>
            </a:p>
          </p:txBody>
        </p:sp>
        <p:sp>
          <p:nvSpPr>
            <p:cNvPr id="30" name="Rectangle 29">
              <a:extLst>
                <a:ext uri="{FF2B5EF4-FFF2-40B4-BE49-F238E27FC236}">
                  <a16:creationId xmlns:a16="http://schemas.microsoft.com/office/drawing/2014/main" id="{9FE2B4CE-2C56-4736-A125-074811061E97}"/>
                </a:ext>
              </a:extLst>
            </p:cNvPr>
            <p:cNvSpPr/>
            <p:nvPr/>
          </p:nvSpPr>
          <p:spPr>
            <a:xfrm rot="16200000">
              <a:off x="-1055924" y="3219658"/>
              <a:ext cx="3104591" cy="98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31" name="Pentagon 78">
              <a:extLst>
                <a:ext uri="{FF2B5EF4-FFF2-40B4-BE49-F238E27FC236}">
                  <a16:creationId xmlns:a16="http://schemas.microsoft.com/office/drawing/2014/main" id="{5544E69B-FDA0-49AB-A6DA-4F83E56F0707}"/>
                </a:ext>
              </a:extLst>
            </p:cNvPr>
            <p:cNvSpPr/>
            <p:nvPr/>
          </p:nvSpPr>
          <p:spPr>
            <a:xfrm>
              <a:off x="4629978" y="1658287"/>
              <a:ext cx="162092" cy="187363"/>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endParaRPr lang="en-US" sz="1799">
                <a:solidFill>
                  <a:srgbClr val="FFFFFF"/>
                </a:solidFill>
                <a:latin typeface="Montserrat" panose="02000505000000020004"/>
              </a:endParaRPr>
            </a:p>
          </p:txBody>
        </p:sp>
        <p:sp>
          <p:nvSpPr>
            <p:cNvPr id="32" name="Pentagon 79">
              <a:extLst>
                <a:ext uri="{FF2B5EF4-FFF2-40B4-BE49-F238E27FC236}">
                  <a16:creationId xmlns:a16="http://schemas.microsoft.com/office/drawing/2014/main" id="{414B8980-CEAD-4AC4-92A6-29F9FA40B8A1}"/>
                </a:ext>
              </a:extLst>
            </p:cNvPr>
            <p:cNvSpPr/>
            <p:nvPr/>
          </p:nvSpPr>
          <p:spPr>
            <a:xfrm rot="10800000">
              <a:off x="7392576" y="1658288"/>
              <a:ext cx="183641" cy="187362"/>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endParaRPr lang="en-US" sz="1799">
                <a:solidFill>
                  <a:srgbClr val="FFFFFF"/>
                </a:solidFill>
                <a:latin typeface="Montserrat" panose="02000505000000020004"/>
              </a:endParaRPr>
            </a:p>
          </p:txBody>
        </p:sp>
        <p:sp>
          <p:nvSpPr>
            <p:cNvPr id="33" name="Rectangle 32">
              <a:extLst>
                <a:ext uri="{FF2B5EF4-FFF2-40B4-BE49-F238E27FC236}">
                  <a16:creationId xmlns:a16="http://schemas.microsoft.com/office/drawing/2014/main" id="{6E299AFF-7021-4DF0-A875-7770FE0A8F3B}"/>
                </a:ext>
              </a:extLst>
            </p:cNvPr>
            <p:cNvSpPr/>
            <p:nvPr/>
          </p:nvSpPr>
          <p:spPr>
            <a:xfrm>
              <a:off x="7690374" y="1699009"/>
              <a:ext cx="4097103" cy="985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grpSp>
    </p:spTree>
    <p:extLst>
      <p:ext uri="{BB962C8B-B14F-4D97-AF65-F5344CB8AC3E}">
        <p14:creationId xmlns:p14="http://schemas.microsoft.com/office/powerpoint/2010/main" val="228292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B1C0B62-316B-447D-AD82-20E82D591C4B}"/>
              </a:ext>
            </a:extLst>
          </p:cNvPr>
          <p:cNvPicPr>
            <a:picLocks noChangeAspect="1"/>
          </p:cNvPicPr>
          <p:nvPr/>
        </p:nvPicPr>
        <p:blipFill>
          <a:blip r:embed="rId3"/>
          <a:stretch>
            <a:fillRect/>
          </a:stretch>
        </p:blipFill>
        <p:spPr>
          <a:xfrm>
            <a:off x="1588" y="785390"/>
            <a:ext cx="12185651" cy="5016426"/>
          </a:xfrm>
          <a:prstGeom prst="rect">
            <a:avLst/>
          </a:prstGeom>
        </p:spPr>
      </p:pic>
      <p:sp>
        <p:nvSpPr>
          <p:cNvPr id="14" name="Title 13">
            <a:extLst>
              <a:ext uri="{FF2B5EF4-FFF2-40B4-BE49-F238E27FC236}">
                <a16:creationId xmlns:a16="http://schemas.microsoft.com/office/drawing/2014/main" id="{3FBDB06F-63C3-41E9-BD9E-7F6A841D3C3B}"/>
              </a:ext>
            </a:extLst>
          </p:cNvPr>
          <p:cNvSpPr>
            <a:spLocks noGrp="1"/>
          </p:cNvSpPr>
          <p:nvPr>
            <p:ph type="title"/>
          </p:nvPr>
        </p:nvSpPr>
        <p:spPr bwMode="gray">
          <a:xfrm>
            <a:off x="-40740" y="275451"/>
            <a:ext cx="11965532" cy="614202"/>
          </a:xfrm>
        </p:spPr>
        <p:txBody>
          <a:bodyPr/>
          <a:lstStyle/>
          <a:p>
            <a:r>
              <a:rPr lang="en-US" dirty="0" err="1"/>
              <a:t>ModernE</a:t>
            </a:r>
            <a:r>
              <a:rPr lang="en-US" dirty="0"/>
              <a:t> End-to-end </a:t>
            </a:r>
            <a:br>
              <a:rPr lang="en-US" dirty="0"/>
            </a:br>
            <a:r>
              <a:rPr lang="en-US" sz="4799" dirty="0">
                <a:solidFill>
                  <a:schemeClr val="bg1"/>
                </a:solidFill>
              </a:rPr>
              <a:t>Analytics Platform </a:t>
            </a:r>
            <a:endParaRPr lang="en-US" sz="4799" dirty="0">
              <a:solidFill>
                <a:schemeClr val="accent2"/>
              </a:solidFill>
            </a:endParaRPr>
          </a:p>
        </p:txBody>
      </p:sp>
      <p:sp>
        <p:nvSpPr>
          <p:cNvPr id="2" name="Slide Number Placeholder 1">
            <a:extLst>
              <a:ext uri="{FF2B5EF4-FFF2-40B4-BE49-F238E27FC236}">
                <a16:creationId xmlns:a16="http://schemas.microsoft.com/office/drawing/2014/main" id="{C7405FF7-1BEE-4CB2-B8EE-472F9F8EE69A}"/>
              </a:ext>
            </a:extLst>
          </p:cNvPr>
          <p:cNvSpPr>
            <a:spLocks noGrp="1"/>
          </p:cNvSpPr>
          <p:nvPr>
            <p:ph type="sldNum" sz="quarter" idx="4"/>
          </p:nvPr>
        </p:nvSpPr>
        <p:spPr bwMode="gray"/>
        <p:txBody>
          <a:bodyPr/>
          <a:lstStyle/>
          <a:p>
            <a:pPr defTabSz="457063">
              <a:defRPr/>
            </a:pPr>
            <a:fld id="{D8F68526-9201-1A4E-883A-78DE8EE78F20}" type="slidenum">
              <a:rPr lang="en-US">
                <a:solidFill>
                  <a:srgbClr val="FFFFFF">
                    <a:lumMod val="50000"/>
                  </a:srgbClr>
                </a:solidFill>
                <a:latin typeface="Times"/>
              </a:rPr>
              <a:pPr defTabSz="457063">
                <a:defRPr/>
              </a:pPr>
              <a:t>7</a:t>
            </a:fld>
            <a:endParaRPr lang="en-US" dirty="0">
              <a:solidFill>
                <a:srgbClr val="FFFFFF">
                  <a:lumMod val="50000"/>
                </a:srgbClr>
              </a:solidFill>
              <a:latin typeface="Times"/>
            </a:endParaRPr>
          </a:p>
        </p:txBody>
      </p:sp>
      <p:grpSp>
        <p:nvGrpSpPr>
          <p:cNvPr id="3" name="Group 2"/>
          <p:cNvGrpSpPr/>
          <p:nvPr/>
        </p:nvGrpSpPr>
        <p:grpSpPr>
          <a:xfrm>
            <a:off x="1925659" y="2497663"/>
            <a:ext cx="2189821" cy="1838588"/>
            <a:chOff x="1924573" y="2497419"/>
            <a:chExt cx="2190392" cy="1839067"/>
          </a:xfrm>
        </p:grpSpPr>
        <p:grpSp>
          <p:nvGrpSpPr>
            <p:cNvPr id="108" name="Group 107">
              <a:extLst>
                <a:ext uri="{FF2B5EF4-FFF2-40B4-BE49-F238E27FC236}">
                  <a16:creationId xmlns:a16="http://schemas.microsoft.com/office/drawing/2014/main" id="{F3BC2AEE-852F-4F7B-8B38-6E19F3D908B0}"/>
                </a:ext>
              </a:extLst>
            </p:cNvPr>
            <p:cNvGrpSpPr/>
            <p:nvPr/>
          </p:nvGrpSpPr>
          <p:grpSpPr bwMode="gray">
            <a:xfrm>
              <a:off x="1924573" y="2497419"/>
              <a:ext cx="2190392" cy="1782491"/>
              <a:chOff x="762126" y="2608387"/>
              <a:chExt cx="2725759" cy="1991044"/>
            </a:xfrm>
            <a:solidFill>
              <a:srgbClr val="0B1835"/>
            </a:solidFill>
          </p:grpSpPr>
          <p:sp>
            <p:nvSpPr>
              <p:cNvPr id="119" name="Freeform: Shape 118">
                <a:extLst>
                  <a:ext uri="{FF2B5EF4-FFF2-40B4-BE49-F238E27FC236}">
                    <a16:creationId xmlns:a16="http://schemas.microsoft.com/office/drawing/2014/main" id="{32F2248C-43D4-4097-8D2C-05C0685DE7B4}"/>
                  </a:ext>
                </a:extLst>
              </p:cNvPr>
              <p:cNvSpPr/>
              <p:nvPr/>
            </p:nvSpPr>
            <p:spPr bwMode="gray">
              <a:xfrm>
                <a:off x="805391" y="2608387"/>
                <a:ext cx="2536036" cy="1991044"/>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40" tIns="114240" rIns="114240" bIns="1142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2700">
                  <a:lnSpc>
                    <a:spcPct val="90000"/>
                  </a:lnSpc>
                  <a:spcBef>
                    <a:spcPct val="0"/>
                  </a:spcBef>
                  <a:spcAft>
                    <a:spcPct val="35000"/>
                  </a:spcAft>
                  <a:defRPr/>
                </a:pPr>
                <a:endParaRPr lang="en-US" sz="2398" dirty="0">
                  <a:solidFill>
                    <a:srgbClr val="FFFFFF"/>
                  </a:solidFill>
                  <a:latin typeface="Arial Black"/>
                  <a:cs typeface="Arial"/>
                </a:endParaRPr>
              </a:p>
            </p:txBody>
          </p:sp>
          <p:sp>
            <p:nvSpPr>
              <p:cNvPr id="120" name="TextBox 38">
                <a:extLst>
                  <a:ext uri="{FF2B5EF4-FFF2-40B4-BE49-F238E27FC236}">
                    <a16:creationId xmlns:a16="http://schemas.microsoft.com/office/drawing/2014/main" id="{4BEA337B-B575-4365-8888-87F7B56A9857}"/>
                  </a:ext>
                </a:extLst>
              </p:cNvPr>
              <p:cNvSpPr txBox="1"/>
              <p:nvPr/>
            </p:nvSpPr>
            <p:spPr bwMode="gray">
              <a:xfrm>
                <a:off x="762126" y="2618046"/>
                <a:ext cx="2725759" cy="6705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852">
                  <a:defRPr/>
                </a:pPr>
                <a:r>
                  <a:rPr lang="en-US" sz="1100" b="1" spc="300" dirty="0">
                    <a:solidFill>
                      <a:srgbClr val="FEB8B6"/>
                    </a:solidFill>
                    <a:latin typeface="Arial Black"/>
                    <a:cs typeface="Arial"/>
                  </a:rPr>
                  <a:t>SUCHEN, FINDEN + KOMMUNIZIEREN</a:t>
                </a:r>
              </a:p>
            </p:txBody>
          </p:sp>
        </p:grpSp>
        <p:pic>
          <p:nvPicPr>
            <p:cNvPr id="115" name="Picture 114" descr="binoculars.png">
              <a:extLst>
                <a:ext uri="{FF2B5EF4-FFF2-40B4-BE49-F238E27FC236}">
                  <a16:creationId xmlns:a16="http://schemas.microsoft.com/office/drawing/2014/main" id="{31D8E64B-12DD-486E-97EB-3C9935ACBD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419566" y="3308573"/>
              <a:ext cx="1071910" cy="1027913"/>
            </a:xfrm>
            <a:prstGeom prst="rect">
              <a:avLst/>
            </a:prstGeom>
          </p:spPr>
        </p:pic>
      </p:grpSp>
      <p:grpSp>
        <p:nvGrpSpPr>
          <p:cNvPr id="4" name="Group 3"/>
          <p:cNvGrpSpPr/>
          <p:nvPr/>
        </p:nvGrpSpPr>
        <p:grpSpPr>
          <a:xfrm>
            <a:off x="4052747" y="2497410"/>
            <a:ext cx="2143484" cy="1782279"/>
            <a:chOff x="4052215" y="2497167"/>
            <a:chExt cx="2144042" cy="1782743"/>
          </a:xfrm>
        </p:grpSpPr>
        <p:sp>
          <p:nvSpPr>
            <p:cNvPr id="110" name="Freeform: Shape 109">
              <a:extLst>
                <a:ext uri="{FF2B5EF4-FFF2-40B4-BE49-F238E27FC236}">
                  <a16:creationId xmlns:a16="http://schemas.microsoft.com/office/drawing/2014/main" id="{F6FFBAB6-C0F5-48C7-91DC-D4902AF92D59}"/>
                </a:ext>
              </a:extLst>
            </p:cNvPr>
            <p:cNvSpPr/>
            <p:nvPr/>
          </p:nvSpPr>
          <p:spPr bwMode="gray">
            <a:xfrm>
              <a:off x="4114350" y="2497420"/>
              <a:ext cx="2037933" cy="178249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40" tIns="114240" rIns="114240" bIns="1142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2700">
                <a:lnSpc>
                  <a:spcPct val="90000"/>
                </a:lnSpc>
                <a:spcBef>
                  <a:spcPct val="0"/>
                </a:spcBef>
                <a:spcAft>
                  <a:spcPct val="35000"/>
                </a:spcAft>
                <a:defRPr/>
              </a:pPr>
              <a:endParaRPr lang="en-US" sz="2398" dirty="0">
                <a:solidFill>
                  <a:srgbClr val="FFFFFF"/>
                </a:solidFill>
                <a:latin typeface="Arial Black"/>
              </a:endParaRPr>
            </a:p>
          </p:txBody>
        </p:sp>
        <p:sp>
          <p:nvSpPr>
            <p:cNvPr id="112" name="TextBox 42">
              <a:extLst>
                <a:ext uri="{FF2B5EF4-FFF2-40B4-BE49-F238E27FC236}">
                  <a16:creationId xmlns:a16="http://schemas.microsoft.com/office/drawing/2014/main" id="{A8957F95-EB8D-4CE1-A4B7-336D91AF1E2E}"/>
                </a:ext>
              </a:extLst>
            </p:cNvPr>
            <p:cNvSpPr txBox="1"/>
            <p:nvPr/>
          </p:nvSpPr>
          <p:spPr bwMode="gray">
            <a:xfrm>
              <a:off x="4052215" y="2497167"/>
              <a:ext cx="2144042" cy="9389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852">
                <a:defRPr/>
              </a:pPr>
              <a:r>
                <a:rPr lang="en-US" sz="1100" b="1" spc="300" dirty="0">
                  <a:solidFill>
                    <a:srgbClr val="FEB8B6"/>
                  </a:solidFill>
                  <a:latin typeface="Arial Black"/>
                  <a:cs typeface="Arial"/>
                </a:rPr>
                <a:t>DATA PREP</a:t>
              </a:r>
              <a:br>
                <a:rPr lang="en-US" sz="1100" b="1" spc="300" dirty="0">
                  <a:solidFill>
                    <a:srgbClr val="FEB8B6"/>
                  </a:solidFill>
                  <a:latin typeface="Arial Black"/>
                  <a:cs typeface="Arial"/>
                </a:rPr>
              </a:br>
              <a:r>
                <a:rPr lang="en-US" sz="1100" b="1" spc="300" dirty="0">
                  <a:solidFill>
                    <a:srgbClr val="FEB8B6"/>
                  </a:solidFill>
                  <a:latin typeface="Arial Black"/>
                  <a:cs typeface="Arial"/>
                </a:rPr>
                <a:t>+</a:t>
              </a:r>
              <a:br>
                <a:rPr lang="en-US" sz="1100" b="1" spc="300" dirty="0">
                  <a:solidFill>
                    <a:srgbClr val="FEB8B6"/>
                  </a:solidFill>
                  <a:latin typeface="Arial Black"/>
                  <a:cs typeface="Arial"/>
                </a:rPr>
              </a:br>
              <a:r>
                <a:rPr lang="en-US" sz="1100" b="1" spc="300" dirty="0">
                  <a:solidFill>
                    <a:srgbClr val="FEB8B6"/>
                  </a:solidFill>
                  <a:latin typeface="Arial Black"/>
                  <a:cs typeface="Arial"/>
                </a:rPr>
                <a:t>MODELLIERUNG</a:t>
              </a:r>
              <a:br>
                <a:rPr lang="en-US" sz="1100" b="1" spc="300" dirty="0">
                  <a:solidFill>
                    <a:srgbClr val="FEB8B6"/>
                  </a:solidFill>
                  <a:latin typeface="Arial Black"/>
                  <a:cs typeface="Arial"/>
                </a:rPr>
              </a:br>
              <a:r>
                <a:rPr lang="en-US" sz="1100" b="1" spc="300" dirty="0">
                  <a:solidFill>
                    <a:srgbClr val="FEB8B6"/>
                  </a:solidFill>
                  <a:latin typeface="Arial Black"/>
                  <a:cs typeface="Arial"/>
                </a:rPr>
                <a:t>+</a:t>
              </a:r>
              <a:br>
                <a:rPr lang="en-US" sz="1100" b="1" spc="300" dirty="0">
                  <a:solidFill>
                    <a:srgbClr val="FEB8B6"/>
                  </a:solidFill>
                  <a:latin typeface="Arial Black"/>
                  <a:cs typeface="Arial"/>
                </a:rPr>
              </a:br>
              <a:r>
                <a:rPr lang="en-US" sz="1100" b="1" spc="300" dirty="0">
                  <a:solidFill>
                    <a:srgbClr val="FEB8B6"/>
                  </a:solidFill>
                  <a:latin typeface="Arial Black"/>
                  <a:cs typeface="Arial"/>
                </a:rPr>
                <a:t>ANALYSE</a:t>
              </a:r>
            </a:p>
          </p:txBody>
        </p:sp>
        <p:pic>
          <p:nvPicPr>
            <p:cNvPr id="116" name="Picture 115" descr="prep_blend.png">
              <a:extLst>
                <a:ext uri="{FF2B5EF4-FFF2-40B4-BE49-F238E27FC236}">
                  <a16:creationId xmlns:a16="http://schemas.microsoft.com/office/drawing/2014/main" id="{055B5F82-D206-4AE1-8524-79EEA45B69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rot="16200000">
              <a:off x="4779993" y="3396419"/>
              <a:ext cx="784843" cy="818435"/>
            </a:xfrm>
            <a:prstGeom prst="rect">
              <a:avLst/>
            </a:prstGeom>
          </p:spPr>
        </p:pic>
      </p:grpSp>
      <p:grpSp>
        <p:nvGrpSpPr>
          <p:cNvPr id="5" name="Group 4"/>
          <p:cNvGrpSpPr/>
          <p:nvPr/>
        </p:nvGrpSpPr>
        <p:grpSpPr>
          <a:xfrm>
            <a:off x="6205496" y="2497666"/>
            <a:ext cx="2174302" cy="1782025"/>
            <a:chOff x="6205523" y="2497422"/>
            <a:chExt cx="2174868" cy="1782489"/>
          </a:xfrm>
        </p:grpSpPr>
        <p:sp>
          <p:nvSpPr>
            <p:cNvPr id="111" name="Freeform: Shape 110">
              <a:extLst>
                <a:ext uri="{FF2B5EF4-FFF2-40B4-BE49-F238E27FC236}">
                  <a16:creationId xmlns:a16="http://schemas.microsoft.com/office/drawing/2014/main" id="{2B9880CE-C5F4-4DDB-849D-BD74DFB43BB1}"/>
                </a:ext>
              </a:extLst>
            </p:cNvPr>
            <p:cNvSpPr/>
            <p:nvPr/>
          </p:nvSpPr>
          <p:spPr bwMode="gray">
            <a:xfrm>
              <a:off x="6269358" y="2497422"/>
              <a:ext cx="2037933" cy="1782489"/>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40" tIns="114240" rIns="114240" bIns="1142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2700">
                <a:lnSpc>
                  <a:spcPct val="90000"/>
                </a:lnSpc>
                <a:spcBef>
                  <a:spcPct val="0"/>
                </a:spcBef>
                <a:spcAft>
                  <a:spcPct val="35000"/>
                </a:spcAft>
                <a:defRPr/>
              </a:pPr>
              <a:endParaRPr lang="en-US" sz="2398" dirty="0">
                <a:solidFill>
                  <a:srgbClr val="FFFFFF"/>
                </a:solidFill>
                <a:latin typeface="Arial Black"/>
              </a:endParaRPr>
            </a:p>
          </p:txBody>
        </p:sp>
        <p:sp>
          <p:nvSpPr>
            <p:cNvPr id="113" name="TextBox 43">
              <a:extLst>
                <a:ext uri="{FF2B5EF4-FFF2-40B4-BE49-F238E27FC236}">
                  <a16:creationId xmlns:a16="http://schemas.microsoft.com/office/drawing/2014/main" id="{11FCCF4F-ECC5-4665-AFD9-FA814EFE20C5}"/>
                </a:ext>
              </a:extLst>
            </p:cNvPr>
            <p:cNvSpPr txBox="1"/>
            <p:nvPr/>
          </p:nvSpPr>
          <p:spPr bwMode="gray">
            <a:xfrm>
              <a:off x="6205523" y="2552465"/>
              <a:ext cx="2174868" cy="600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852">
                <a:defRPr/>
              </a:pPr>
              <a:r>
                <a:rPr lang="en-US" sz="1100" b="1" spc="300" dirty="0">
                  <a:solidFill>
                    <a:srgbClr val="FEB8B6"/>
                  </a:solidFill>
                  <a:latin typeface="Arial Black"/>
                  <a:cs typeface="Arial"/>
                </a:rPr>
                <a:t>AUTOMATISIEREN</a:t>
              </a:r>
              <a:br>
                <a:rPr lang="en-US" sz="1100" b="1" spc="300" dirty="0">
                  <a:solidFill>
                    <a:srgbClr val="FEB8B6"/>
                  </a:solidFill>
                  <a:latin typeface="Arial Black"/>
                  <a:cs typeface="Arial"/>
                </a:rPr>
              </a:br>
              <a:r>
                <a:rPr lang="en-US" sz="1100" b="1" spc="300" dirty="0">
                  <a:solidFill>
                    <a:srgbClr val="FEB8B6"/>
                  </a:solidFill>
                  <a:latin typeface="Arial Black"/>
                  <a:cs typeface="Arial"/>
                </a:rPr>
                <a:t> +</a:t>
              </a:r>
              <a:br>
                <a:rPr lang="en-US" sz="1100" b="1" spc="300" dirty="0">
                  <a:solidFill>
                    <a:srgbClr val="FEB8B6"/>
                  </a:solidFill>
                  <a:latin typeface="Arial Black"/>
                  <a:cs typeface="Arial"/>
                </a:rPr>
              </a:br>
              <a:r>
                <a:rPr lang="en-US" sz="1100" b="1" spc="300" dirty="0">
                  <a:solidFill>
                    <a:srgbClr val="FEB8B6"/>
                  </a:solidFill>
                  <a:latin typeface="Arial Black"/>
                  <a:cs typeface="Arial"/>
                </a:rPr>
                <a:t>VERTEILEN</a:t>
              </a:r>
            </a:p>
          </p:txBody>
        </p:sp>
        <p:pic>
          <p:nvPicPr>
            <p:cNvPr id="117" name="Picture 116" descr="analyze.png">
              <a:extLst>
                <a:ext uri="{FF2B5EF4-FFF2-40B4-BE49-F238E27FC236}">
                  <a16:creationId xmlns:a16="http://schemas.microsoft.com/office/drawing/2014/main" id="{CB1EF478-62C5-4AA8-B3A7-8524BD94B1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6845103" y="3316776"/>
              <a:ext cx="873059" cy="837226"/>
            </a:xfrm>
            <a:prstGeom prst="rect">
              <a:avLst/>
            </a:prstGeom>
          </p:spPr>
        </p:pic>
      </p:grpSp>
      <p:grpSp>
        <p:nvGrpSpPr>
          <p:cNvPr id="6" name="Group 5"/>
          <p:cNvGrpSpPr/>
          <p:nvPr/>
        </p:nvGrpSpPr>
        <p:grpSpPr>
          <a:xfrm>
            <a:off x="8423760" y="2497663"/>
            <a:ext cx="2048367" cy="1782027"/>
            <a:chOff x="8424365" y="2497419"/>
            <a:chExt cx="2048901" cy="1782491"/>
          </a:xfrm>
        </p:grpSpPr>
        <p:sp>
          <p:nvSpPr>
            <p:cNvPr id="109" name="Freeform: Shape 108">
              <a:extLst>
                <a:ext uri="{FF2B5EF4-FFF2-40B4-BE49-F238E27FC236}">
                  <a16:creationId xmlns:a16="http://schemas.microsoft.com/office/drawing/2014/main" id="{0AFD7402-FACB-4693-9CA6-CCF3BB96CA26}"/>
                </a:ext>
              </a:extLst>
            </p:cNvPr>
            <p:cNvSpPr/>
            <p:nvPr/>
          </p:nvSpPr>
          <p:spPr bwMode="gray">
            <a:xfrm>
              <a:off x="8424365" y="2497419"/>
              <a:ext cx="2037933" cy="1782491"/>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rgbClr val="0B183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240" tIns="114240" rIns="114240" bIns="1142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2700">
                <a:lnSpc>
                  <a:spcPct val="90000"/>
                </a:lnSpc>
                <a:spcBef>
                  <a:spcPct val="0"/>
                </a:spcBef>
                <a:spcAft>
                  <a:spcPct val="35000"/>
                </a:spcAft>
                <a:defRPr/>
              </a:pPr>
              <a:endParaRPr lang="en-US" sz="2398" dirty="0">
                <a:solidFill>
                  <a:srgbClr val="FFFFFF"/>
                </a:solidFill>
                <a:latin typeface="Arial Black"/>
              </a:endParaRPr>
            </a:p>
          </p:txBody>
        </p:sp>
        <p:sp>
          <p:nvSpPr>
            <p:cNvPr id="114" name="TextBox 44">
              <a:extLst>
                <a:ext uri="{FF2B5EF4-FFF2-40B4-BE49-F238E27FC236}">
                  <a16:creationId xmlns:a16="http://schemas.microsoft.com/office/drawing/2014/main" id="{1BC3E436-6245-4258-91E3-8FD22FC83AE6}"/>
                </a:ext>
              </a:extLst>
            </p:cNvPr>
            <p:cNvSpPr txBox="1"/>
            <p:nvPr/>
          </p:nvSpPr>
          <p:spPr bwMode="gray">
            <a:xfrm>
              <a:off x="8424366" y="2552465"/>
              <a:ext cx="2048900" cy="7696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852">
                <a:defRPr/>
              </a:pPr>
              <a:r>
                <a:rPr lang="en-US" sz="1100" b="1" spc="300" dirty="0">
                  <a:solidFill>
                    <a:srgbClr val="FEB8B6"/>
                  </a:solidFill>
                  <a:latin typeface="Arial Black"/>
                  <a:cs typeface="Arial"/>
                </a:rPr>
                <a:t>DEPLOYMENT</a:t>
              </a:r>
              <a:br>
                <a:rPr lang="en-US" sz="1100" b="1" spc="300" dirty="0">
                  <a:solidFill>
                    <a:srgbClr val="FEB8B6"/>
                  </a:solidFill>
                  <a:latin typeface="Arial Black"/>
                  <a:cs typeface="Arial"/>
                </a:rPr>
              </a:br>
              <a:r>
                <a:rPr lang="en-US" sz="1100" b="1" spc="300" dirty="0">
                  <a:solidFill>
                    <a:srgbClr val="FEB8B6"/>
                  </a:solidFill>
                  <a:latin typeface="Arial Black"/>
                  <a:cs typeface="Arial"/>
                </a:rPr>
                <a:t>+</a:t>
              </a:r>
              <a:br>
                <a:rPr lang="en-US" sz="1100" b="1" spc="300" dirty="0">
                  <a:solidFill>
                    <a:srgbClr val="FEB8B6"/>
                  </a:solidFill>
                  <a:latin typeface="Arial Black"/>
                  <a:cs typeface="Arial"/>
                </a:rPr>
              </a:br>
              <a:r>
                <a:rPr lang="en-US" sz="1100" b="1" spc="300" dirty="0">
                  <a:solidFill>
                    <a:srgbClr val="FEB8B6"/>
                  </a:solidFill>
                  <a:latin typeface="Arial Black"/>
                  <a:cs typeface="Arial"/>
                </a:rPr>
                <a:t>MODEL MANAGEMENT</a:t>
              </a:r>
            </a:p>
          </p:txBody>
        </p:sp>
        <p:pic>
          <p:nvPicPr>
            <p:cNvPr id="118" name="Picture 117" descr="deploy.png">
              <a:extLst>
                <a:ext uri="{FF2B5EF4-FFF2-40B4-BE49-F238E27FC236}">
                  <a16:creationId xmlns:a16="http://schemas.microsoft.com/office/drawing/2014/main" id="{6A2E213F-BE1D-497D-8B50-C616271D40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9060750" y="3390061"/>
              <a:ext cx="778113" cy="746176"/>
            </a:xfrm>
            <a:prstGeom prst="rect">
              <a:avLst/>
            </a:prstGeom>
          </p:spPr>
        </p:pic>
      </p:grpSp>
      <p:grpSp>
        <p:nvGrpSpPr>
          <p:cNvPr id="20" name="Group 19">
            <a:extLst>
              <a:ext uri="{FF2B5EF4-FFF2-40B4-BE49-F238E27FC236}">
                <a16:creationId xmlns:a16="http://schemas.microsoft.com/office/drawing/2014/main" id="{80DAF399-6EE2-4670-9BA0-9587882929B0}"/>
              </a:ext>
            </a:extLst>
          </p:cNvPr>
          <p:cNvGrpSpPr/>
          <p:nvPr/>
        </p:nvGrpSpPr>
        <p:grpSpPr>
          <a:xfrm>
            <a:off x="462999" y="1581047"/>
            <a:ext cx="11348199" cy="3535804"/>
            <a:chOff x="444499" y="1458788"/>
            <a:chExt cx="11351155" cy="3536726"/>
          </a:xfrm>
        </p:grpSpPr>
        <p:sp>
          <p:nvSpPr>
            <p:cNvPr id="22" name="Title 1"/>
            <p:cNvSpPr txBox="1">
              <a:spLocks/>
            </p:cNvSpPr>
            <p:nvPr/>
          </p:nvSpPr>
          <p:spPr>
            <a:xfrm>
              <a:off x="1723912" y="4362350"/>
              <a:ext cx="8890314" cy="633164"/>
            </a:xfrm>
            <a:prstGeom prst="rect">
              <a:avLst/>
            </a:prstGeom>
          </p:spPr>
          <p:txBody>
            <a:bodyPr vert="horz" lIns="0" tIns="0" rIns="0" bIns="0" rtlCol="0" anchor="b">
              <a:no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ctr">
                <a:lnSpc>
                  <a:spcPct val="90000"/>
                </a:lnSpc>
                <a:defRPr/>
              </a:pPr>
              <a:r>
                <a:rPr lang="en-US" sz="1999" b="1" spc="600" dirty="0">
                  <a:solidFill>
                    <a:srgbClr val="FFFFFF"/>
                  </a:solidFill>
                  <a:latin typeface="Arial Black"/>
                  <a:cs typeface="Arial Black"/>
                </a:rPr>
                <a:t>DATA SCIENCE &amp; ANALYTICS CULTURE</a:t>
              </a:r>
            </a:p>
          </p:txBody>
        </p:sp>
        <p:sp>
          <p:nvSpPr>
            <p:cNvPr id="23" name="Rectangle 22"/>
            <p:cNvSpPr/>
            <p:nvPr/>
          </p:nvSpPr>
          <p:spPr>
            <a:xfrm>
              <a:off x="444499" y="1696000"/>
              <a:ext cx="4097103" cy="985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24" name="Rectangle 23"/>
            <p:cNvSpPr/>
            <p:nvPr/>
          </p:nvSpPr>
          <p:spPr>
            <a:xfrm>
              <a:off x="444500" y="4800592"/>
              <a:ext cx="1463040" cy="985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25" name="Rectangle 24"/>
            <p:cNvSpPr/>
            <p:nvPr/>
          </p:nvSpPr>
          <p:spPr>
            <a:xfrm rot="16200000">
              <a:off x="10187992" y="3199023"/>
              <a:ext cx="3104591" cy="98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26" name="Rectangle 25"/>
            <p:cNvSpPr/>
            <p:nvPr/>
          </p:nvSpPr>
          <p:spPr>
            <a:xfrm>
              <a:off x="10332614" y="4800590"/>
              <a:ext cx="1463040" cy="985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27" name="Pentagon 26"/>
            <p:cNvSpPr/>
            <p:nvPr/>
          </p:nvSpPr>
          <p:spPr>
            <a:xfrm>
              <a:off x="1982249" y="4766724"/>
              <a:ext cx="162092" cy="167148"/>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endParaRPr lang="en-US" sz="1799">
                <a:solidFill>
                  <a:srgbClr val="FFFFFF"/>
                </a:solidFill>
                <a:latin typeface="Montserrat" panose="02000505000000020004"/>
              </a:endParaRPr>
            </a:p>
          </p:txBody>
        </p:sp>
        <p:sp>
          <p:nvSpPr>
            <p:cNvPr id="28" name="Pentagon 27"/>
            <p:cNvSpPr/>
            <p:nvPr/>
          </p:nvSpPr>
          <p:spPr>
            <a:xfrm rot="10800000">
              <a:off x="10049562" y="4766724"/>
              <a:ext cx="162092" cy="167148"/>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endParaRPr lang="en-US" sz="1799">
                <a:solidFill>
                  <a:srgbClr val="FFFFFF"/>
                </a:solidFill>
                <a:latin typeface="Montserrat" panose="02000505000000020004"/>
              </a:endParaRPr>
            </a:p>
          </p:txBody>
        </p:sp>
        <p:sp>
          <p:nvSpPr>
            <p:cNvPr id="29" name="Title 1"/>
            <p:cNvSpPr txBox="1">
              <a:spLocks/>
            </p:cNvSpPr>
            <p:nvPr/>
          </p:nvSpPr>
          <p:spPr>
            <a:xfrm>
              <a:off x="4835183" y="1458788"/>
              <a:ext cx="2675524" cy="429302"/>
            </a:xfrm>
            <a:prstGeom prst="rect">
              <a:avLst/>
            </a:prstGeom>
          </p:spPr>
          <p:txBody>
            <a:bodyPr vert="horz" lIns="0" tIns="0" rIns="0" bIns="0" rtlCol="0" anchor="b">
              <a:no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ctr">
                <a:lnSpc>
                  <a:spcPct val="90000"/>
                </a:lnSpc>
                <a:defRPr/>
              </a:pPr>
              <a:r>
                <a:rPr lang="en-US" sz="1999" b="1" spc="600" dirty="0">
                  <a:solidFill>
                    <a:srgbClr val="FFFFFF"/>
                  </a:solidFill>
                  <a:latin typeface="Arial Black"/>
                  <a:cs typeface="Arial Black"/>
                </a:rPr>
                <a:t>COMMUNITY</a:t>
              </a:r>
            </a:p>
          </p:txBody>
        </p:sp>
        <p:sp>
          <p:nvSpPr>
            <p:cNvPr id="30" name="Rectangle 29">
              <a:extLst>
                <a:ext uri="{FF2B5EF4-FFF2-40B4-BE49-F238E27FC236}">
                  <a16:creationId xmlns:a16="http://schemas.microsoft.com/office/drawing/2014/main" id="{9FE2B4CE-2C56-4736-A125-074811061E97}"/>
                </a:ext>
              </a:extLst>
            </p:cNvPr>
            <p:cNvSpPr/>
            <p:nvPr/>
          </p:nvSpPr>
          <p:spPr>
            <a:xfrm rot="16200000">
              <a:off x="-1055924" y="3219658"/>
              <a:ext cx="3104591" cy="98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sp>
          <p:nvSpPr>
            <p:cNvPr id="31" name="Pentagon 78">
              <a:extLst>
                <a:ext uri="{FF2B5EF4-FFF2-40B4-BE49-F238E27FC236}">
                  <a16:creationId xmlns:a16="http://schemas.microsoft.com/office/drawing/2014/main" id="{5544E69B-FDA0-49AB-A6DA-4F83E56F0707}"/>
                </a:ext>
              </a:extLst>
            </p:cNvPr>
            <p:cNvSpPr/>
            <p:nvPr/>
          </p:nvSpPr>
          <p:spPr>
            <a:xfrm>
              <a:off x="4629978" y="1658287"/>
              <a:ext cx="162092" cy="187363"/>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endParaRPr lang="en-US" sz="1799">
                <a:solidFill>
                  <a:srgbClr val="FFFFFF"/>
                </a:solidFill>
                <a:latin typeface="Montserrat" panose="02000505000000020004"/>
              </a:endParaRPr>
            </a:p>
          </p:txBody>
        </p:sp>
        <p:sp>
          <p:nvSpPr>
            <p:cNvPr id="32" name="Pentagon 79">
              <a:extLst>
                <a:ext uri="{FF2B5EF4-FFF2-40B4-BE49-F238E27FC236}">
                  <a16:creationId xmlns:a16="http://schemas.microsoft.com/office/drawing/2014/main" id="{414B8980-CEAD-4AC4-92A6-29F9FA40B8A1}"/>
                </a:ext>
              </a:extLst>
            </p:cNvPr>
            <p:cNvSpPr/>
            <p:nvPr/>
          </p:nvSpPr>
          <p:spPr>
            <a:xfrm rot="10800000">
              <a:off x="7392576" y="1658288"/>
              <a:ext cx="183641" cy="187362"/>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endParaRPr lang="en-US" sz="1799">
                <a:solidFill>
                  <a:srgbClr val="FFFFFF"/>
                </a:solidFill>
                <a:latin typeface="Montserrat" panose="02000505000000020004"/>
              </a:endParaRPr>
            </a:p>
          </p:txBody>
        </p:sp>
        <p:sp>
          <p:nvSpPr>
            <p:cNvPr id="33" name="Rectangle 32">
              <a:extLst>
                <a:ext uri="{FF2B5EF4-FFF2-40B4-BE49-F238E27FC236}">
                  <a16:creationId xmlns:a16="http://schemas.microsoft.com/office/drawing/2014/main" id="{6E299AFF-7021-4DF0-A875-7770FE0A8F3B}"/>
                </a:ext>
              </a:extLst>
            </p:cNvPr>
            <p:cNvSpPr/>
            <p:nvPr/>
          </p:nvSpPr>
          <p:spPr>
            <a:xfrm>
              <a:off x="7690374" y="1699009"/>
              <a:ext cx="4097103" cy="985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dirty="0">
                  <a:solidFill>
                    <a:srgbClr val="FFFFFF"/>
                  </a:solidFill>
                  <a:latin typeface="Montserrat" panose="02000505000000020004"/>
                </a:rPr>
                <a:t> </a:t>
              </a:r>
            </a:p>
          </p:txBody>
        </p:sp>
      </p:grpSp>
    </p:spTree>
    <p:extLst>
      <p:ext uri="{BB962C8B-B14F-4D97-AF65-F5344CB8AC3E}">
        <p14:creationId xmlns:p14="http://schemas.microsoft.com/office/powerpoint/2010/main" val="2371518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397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7756783-A69F-4C1C-BD5F-A0EDDF947F30}"/>
              </a:ext>
            </a:extLst>
          </p:cNvPr>
          <p:cNvPicPr>
            <a:picLocks noChangeAspect="1"/>
          </p:cNvPicPr>
          <p:nvPr/>
        </p:nvPicPr>
        <p:blipFill>
          <a:blip r:embed="rId3"/>
          <a:stretch>
            <a:fillRect/>
          </a:stretch>
        </p:blipFill>
        <p:spPr>
          <a:xfrm>
            <a:off x="2621710" y="-1825"/>
            <a:ext cx="7178040" cy="6858000"/>
          </a:xfrm>
          <a:prstGeom prst="rect">
            <a:avLst/>
          </a:prstGeom>
        </p:spPr>
      </p:pic>
      <p:sp>
        <p:nvSpPr>
          <p:cNvPr id="22" name="Slide Number Placeholder 3">
            <a:extLst>
              <a:ext uri="{FF2B5EF4-FFF2-40B4-BE49-F238E27FC236}">
                <a16:creationId xmlns:a16="http://schemas.microsoft.com/office/drawing/2014/main" id="{6872E0F9-AA9C-4A65-A37D-47B45C30C3EA}"/>
              </a:ext>
            </a:extLst>
          </p:cNvPr>
          <p:cNvSpPr>
            <a:spLocks noGrp="1"/>
          </p:cNvSpPr>
          <p:nvPr>
            <p:ph type="sldNum" sz="quarter" idx="4"/>
          </p:nvPr>
        </p:nvSpPr>
        <p:spPr bwMode="gray"/>
        <p:txBody>
          <a:bodyPr/>
          <a:lstStyle>
            <a:lvl1pPr algn="ctr">
              <a:defRPr sz="700">
                <a:solidFill>
                  <a:schemeClr val="bg1">
                    <a:lumMod val="50000"/>
                  </a:schemeClr>
                </a:solidFill>
              </a:defRPr>
            </a:lvl1pPr>
          </a:lstStyle>
          <a:p>
            <a:fld id="{D8F68526-9201-1A4E-883A-78DE8EE78F20}" type="slidenum">
              <a:rPr lang="en-US" smtClean="0"/>
              <a:pPr/>
              <a:t>9</a:t>
            </a:fld>
            <a:endParaRPr lang="en-US" dirty="0"/>
          </a:p>
        </p:txBody>
      </p:sp>
      <p:grpSp>
        <p:nvGrpSpPr>
          <p:cNvPr id="10" name="Group 9">
            <a:extLst>
              <a:ext uri="{FF2B5EF4-FFF2-40B4-BE49-F238E27FC236}">
                <a16:creationId xmlns:a16="http://schemas.microsoft.com/office/drawing/2014/main" id="{539CA564-87B5-4EFD-A983-FCB834B811D3}"/>
              </a:ext>
            </a:extLst>
          </p:cNvPr>
          <p:cNvGrpSpPr/>
          <p:nvPr/>
        </p:nvGrpSpPr>
        <p:grpSpPr bwMode="gray">
          <a:xfrm>
            <a:off x="10807247" y="893"/>
            <a:ext cx="1099458" cy="1099456"/>
            <a:chOff x="10464435" y="0"/>
            <a:chExt cx="1328057" cy="1328057"/>
          </a:xfrm>
        </p:grpSpPr>
        <p:sp>
          <p:nvSpPr>
            <p:cNvPr id="7" name="Rectangle 6">
              <a:extLst>
                <a:ext uri="{FF2B5EF4-FFF2-40B4-BE49-F238E27FC236}">
                  <a16:creationId xmlns:a16="http://schemas.microsoft.com/office/drawing/2014/main" id="{31ADEDB0-BC76-4D1F-BB0E-221A71AFA51F}"/>
                </a:ext>
              </a:extLst>
            </p:cNvPr>
            <p:cNvSpPr/>
            <p:nvPr/>
          </p:nvSpPr>
          <p:spPr bwMode="gray">
            <a:xfrm>
              <a:off x="10464435" y="0"/>
              <a:ext cx="1328057" cy="132805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579438">
                <a:lnSpc>
                  <a:spcPct val="90000"/>
                </a:lnSpc>
              </a:pPr>
              <a:endParaRPr lang="en-US" dirty="0">
                <a:solidFill>
                  <a:schemeClr val="bg1"/>
                </a:solidFill>
              </a:endParaRPr>
            </a:p>
          </p:txBody>
        </p:sp>
        <p:pic>
          <p:nvPicPr>
            <p:cNvPr id="26" name="Picture 25" descr="analyze.png">
              <a:extLst>
                <a:ext uri="{FF2B5EF4-FFF2-40B4-BE49-F238E27FC236}">
                  <a16:creationId xmlns:a16="http://schemas.microsoft.com/office/drawing/2014/main" id="{0487E866-7BB2-4A5B-9389-1EB0238E7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10683602" y="219167"/>
              <a:ext cx="889722" cy="889722"/>
            </a:xfrm>
            <a:prstGeom prst="rect">
              <a:avLst/>
            </a:prstGeom>
          </p:spPr>
        </p:pic>
      </p:grpSp>
      <p:sp>
        <p:nvSpPr>
          <p:cNvPr id="28" name="TextBox 27">
            <a:extLst>
              <a:ext uri="{FF2B5EF4-FFF2-40B4-BE49-F238E27FC236}">
                <a16:creationId xmlns:a16="http://schemas.microsoft.com/office/drawing/2014/main" id="{D6C6BB50-DB5C-4340-9175-F1F681BA5D3B}"/>
              </a:ext>
            </a:extLst>
          </p:cNvPr>
          <p:cNvSpPr txBox="1"/>
          <p:nvPr/>
        </p:nvSpPr>
        <p:spPr bwMode="gray">
          <a:xfrm flipH="1">
            <a:off x="498472" y="3284468"/>
            <a:ext cx="3817050" cy="184665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000" dirty="0"/>
              <a:t>250+ </a:t>
            </a:r>
            <a:r>
              <a:rPr lang="en-US" sz="2000" dirty="0" err="1"/>
              <a:t>Analyse</a:t>
            </a:r>
            <a:r>
              <a:rPr lang="en-US" sz="2000" dirty="0"/>
              <a:t> Tools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err="1"/>
              <a:t>Vordefinierte</a:t>
            </a:r>
            <a:r>
              <a:rPr lang="en-US" sz="2000" dirty="0"/>
              <a:t> </a:t>
            </a:r>
            <a:r>
              <a:rPr lang="en-US" sz="2000" dirty="0" err="1"/>
              <a:t>Modelle</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err="1"/>
              <a:t>Visualisierungen</a:t>
            </a:r>
            <a:r>
              <a:rPr lang="en-US" sz="2000" dirty="0"/>
              <a:t> </a:t>
            </a:r>
            <a:r>
              <a:rPr lang="en-US" sz="2000" dirty="0" err="1"/>
              <a:t>zum</a:t>
            </a:r>
            <a:r>
              <a:rPr lang="en-US" sz="2000" dirty="0"/>
              <a:t> </a:t>
            </a:r>
            <a:r>
              <a:rPr lang="en-US" sz="2000" dirty="0" err="1"/>
              <a:t>besseren</a:t>
            </a:r>
            <a:r>
              <a:rPr lang="en-US" sz="2000" dirty="0"/>
              <a:t> </a:t>
            </a:r>
            <a:r>
              <a:rPr lang="en-US" sz="2000" dirty="0" err="1"/>
              <a:t>Datenverständnis</a:t>
            </a:r>
            <a:endParaRPr lang="en-US" sz="2000" dirty="0"/>
          </a:p>
        </p:txBody>
      </p:sp>
      <p:sp>
        <p:nvSpPr>
          <p:cNvPr id="17" name="Title 1">
            <a:extLst>
              <a:ext uri="{FF2B5EF4-FFF2-40B4-BE49-F238E27FC236}">
                <a16:creationId xmlns:a16="http://schemas.microsoft.com/office/drawing/2014/main" id="{39C5D8C8-7FBA-400D-8187-00178133C806}"/>
              </a:ext>
            </a:extLst>
          </p:cNvPr>
          <p:cNvSpPr txBox="1">
            <a:spLocks/>
          </p:cNvSpPr>
          <p:nvPr/>
        </p:nvSpPr>
        <p:spPr>
          <a:xfrm>
            <a:off x="498472" y="1924607"/>
            <a:ext cx="11968649" cy="614362"/>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3200" kern="1200" cap="all" spc="300" baseline="0">
                <a:solidFill>
                  <a:schemeClr val="tx1"/>
                </a:solidFill>
                <a:latin typeface="+mj-lt"/>
                <a:ea typeface="+mj-ea"/>
                <a:cs typeface="+mj-cs"/>
              </a:defRPr>
            </a:lvl1pPr>
          </a:lstStyle>
          <a:p>
            <a:r>
              <a:rPr lang="en-US" dirty="0"/>
              <a:t>CODE-</a:t>
            </a:r>
            <a:br>
              <a:rPr lang="en-US" dirty="0"/>
            </a:br>
            <a:r>
              <a:rPr lang="en-US" sz="6000" dirty="0"/>
              <a:t>Free</a:t>
            </a:r>
          </a:p>
        </p:txBody>
      </p:sp>
      <p:pic>
        <p:nvPicPr>
          <p:cNvPr id="12" name="Picture 1"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r="8051"/>
          <a:stretch/>
        </p:blipFill>
        <p:spPr bwMode="auto">
          <a:xfrm>
            <a:off x="4310176" y="1824547"/>
            <a:ext cx="7765484" cy="342819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12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Alteryx Presentation Template">
  <a:themeElements>
    <a:clrScheme name="Alteryx">
      <a:dk1>
        <a:srgbClr val="000000"/>
      </a:dk1>
      <a:lt1>
        <a:srgbClr val="FFFFFF"/>
      </a:lt1>
      <a:dk2>
        <a:srgbClr val="0D2345"/>
      </a:dk2>
      <a:lt2>
        <a:srgbClr val="79E9D7"/>
      </a:lt2>
      <a:accent1>
        <a:srgbClr val="EB5E70"/>
      </a:accent1>
      <a:accent2>
        <a:srgbClr val="0082CA"/>
      </a:accent2>
      <a:accent3>
        <a:srgbClr val="05DCAC"/>
      </a:accent3>
      <a:accent4>
        <a:srgbClr val="B6FBAF"/>
      </a:accent4>
      <a:accent5>
        <a:srgbClr val="5A61B3"/>
      </a:accent5>
      <a:accent6>
        <a:srgbClr val="FFC6C3"/>
      </a:accent6>
      <a:hlink>
        <a:srgbClr val="73B3BF"/>
      </a:hlink>
      <a:folHlink>
        <a:srgbClr val="73B3BF"/>
      </a:folHlink>
    </a:clrScheme>
    <a:fontScheme name="Custom 9">
      <a:majorFont>
        <a:latin typeface="Arial Black"/>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A04961"/>
            </a:gs>
            <a:gs pos="100000">
              <a:srgbClr val="E86765"/>
            </a:gs>
          </a:gsLst>
          <a:lin ang="2700000" scaled="1"/>
          <a:tileRect/>
        </a:gradFill>
        <a:ln>
          <a:noFill/>
        </a:ln>
        <a:effectLst/>
      </a:spPr>
      <a:bodyPr lIns="91440" tIns="91440" rIns="91440" bIns="91440" rtlCol="0" anchor="ctr"/>
      <a:lstStyle>
        <a:defPPr algn="ctr" defTabSz="579438">
          <a:lnSpc>
            <a:spcPct val="90000"/>
          </a:lnSpc>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lnSpc>
            <a:spcPct val="90000"/>
          </a:lnSpc>
          <a:defRPr dirty="0" err="1" smtClean="0"/>
        </a:defPPr>
      </a:lstStyle>
    </a:txDef>
  </a:objectDefaults>
  <a:extraClrSchemeLst/>
</a:theme>
</file>

<file path=ppt/theme/theme2.xml><?xml version="1.0" encoding="utf-8"?>
<a:theme xmlns:a="http://schemas.openxmlformats.org/drawingml/2006/main" name="1_Office Theme">
  <a:themeElements>
    <a:clrScheme name="Custom 6">
      <a:dk1>
        <a:srgbClr val="000000"/>
      </a:dk1>
      <a:lt1>
        <a:srgbClr val="FFFFFF"/>
      </a:lt1>
      <a:dk2>
        <a:srgbClr val="0D2345"/>
      </a:dk2>
      <a:lt2>
        <a:srgbClr val="79E9D7"/>
      </a:lt2>
      <a:accent1>
        <a:srgbClr val="EB5E70"/>
      </a:accent1>
      <a:accent2>
        <a:srgbClr val="0082CA"/>
      </a:accent2>
      <a:accent3>
        <a:srgbClr val="5961C5"/>
      </a:accent3>
      <a:accent4>
        <a:srgbClr val="FFC6C3"/>
      </a:accent4>
      <a:accent5>
        <a:srgbClr val="B6FBAF"/>
      </a:accent5>
      <a:accent6>
        <a:srgbClr val="05DCAC"/>
      </a:accent6>
      <a:hlink>
        <a:srgbClr val="0000FF"/>
      </a:hlink>
      <a:folHlink>
        <a:srgbClr val="800080"/>
      </a:folHlink>
    </a:clrScheme>
    <a:fontScheme name="Custom 1">
      <a:majorFont>
        <a:latin typeface="Arial Black"/>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lteryx Presentation Template">
  <a:themeElements>
    <a:clrScheme name="Alteryx">
      <a:dk1>
        <a:srgbClr val="000000"/>
      </a:dk1>
      <a:lt1>
        <a:srgbClr val="FFFFFF"/>
      </a:lt1>
      <a:dk2>
        <a:srgbClr val="0D2345"/>
      </a:dk2>
      <a:lt2>
        <a:srgbClr val="79E9D7"/>
      </a:lt2>
      <a:accent1>
        <a:srgbClr val="EB5E70"/>
      </a:accent1>
      <a:accent2>
        <a:srgbClr val="0082CA"/>
      </a:accent2>
      <a:accent3>
        <a:srgbClr val="05DCAC"/>
      </a:accent3>
      <a:accent4>
        <a:srgbClr val="B6FBAF"/>
      </a:accent4>
      <a:accent5>
        <a:srgbClr val="5A61B3"/>
      </a:accent5>
      <a:accent6>
        <a:srgbClr val="FFC6C3"/>
      </a:accent6>
      <a:hlink>
        <a:srgbClr val="73B3BF"/>
      </a:hlink>
      <a:folHlink>
        <a:srgbClr val="73B3BF"/>
      </a:folHlink>
    </a:clrScheme>
    <a:fontScheme name="Custom 9">
      <a:majorFont>
        <a:latin typeface="Arial Black"/>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A04961"/>
            </a:gs>
            <a:gs pos="100000">
              <a:srgbClr val="E86765"/>
            </a:gs>
          </a:gsLst>
          <a:lin ang="2700000" scaled="1"/>
          <a:tileRect/>
        </a:gradFill>
        <a:ln>
          <a:noFill/>
        </a:ln>
        <a:effectLst/>
      </a:spPr>
      <a:bodyPr lIns="91440" tIns="91440" rIns="91440" bIns="91440" rtlCol="0" anchor="ctr"/>
      <a:lstStyle>
        <a:defPPr algn="ctr" defTabSz="579438">
          <a:lnSpc>
            <a:spcPct val="90000"/>
          </a:lnSpc>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lnSpc>
            <a:spcPct val="90000"/>
          </a:lnSpc>
          <a:defRPr dirty="0" err="1" smtClean="0"/>
        </a:defPPr>
      </a:lstStyle>
    </a:txDef>
  </a:objectDefaults>
  <a:extraClrSchemeLst/>
</a:theme>
</file>

<file path=ppt/theme/theme4.xml><?xml version="1.0" encoding="utf-8"?>
<a:theme xmlns:a="http://schemas.openxmlformats.org/drawingml/2006/main" name="Office Theme">
  <a:themeElements>
    <a:clrScheme name="Alteryx">
      <a:dk1>
        <a:srgbClr val="000000"/>
      </a:dk1>
      <a:lt1>
        <a:srgbClr val="FFFFFF"/>
      </a:lt1>
      <a:dk2>
        <a:srgbClr val="0D2345"/>
      </a:dk2>
      <a:lt2>
        <a:srgbClr val="79E9D7"/>
      </a:lt2>
      <a:accent1>
        <a:srgbClr val="EB5E70"/>
      </a:accent1>
      <a:accent2>
        <a:srgbClr val="0082CA"/>
      </a:accent2>
      <a:accent3>
        <a:srgbClr val="05DCAC"/>
      </a:accent3>
      <a:accent4>
        <a:srgbClr val="B6FBAF"/>
      </a:accent4>
      <a:accent5>
        <a:srgbClr val="5A61B3"/>
      </a:accent5>
      <a:accent6>
        <a:srgbClr val="FFC6C3"/>
      </a:accent6>
      <a:hlink>
        <a:srgbClr val="73B3BF"/>
      </a:hlink>
      <a:folHlink>
        <a:srgbClr val="73B3BF"/>
      </a:folHlink>
    </a:clrScheme>
    <a:fontScheme name="Custom 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lteryx">
      <a:dk1>
        <a:srgbClr val="000000"/>
      </a:dk1>
      <a:lt1>
        <a:srgbClr val="FFFFFF"/>
      </a:lt1>
      <a:dk2>
        <a:srgbClr val="0D2345"/>
      </a:dk2>
      <a:lt2>
        <a:srgbClr val="79E9D7"/>
      </a:lt2>
      <a:accent1>
        <a:srgbClr val="EB5E70"/>
      </a:accent1>
      <a:accent2>
        <a:srgbClr val="0082CA"/>
      </a:accent2>
      <a:accent3>
        <a:srgbClr val="05DCAC"/>
      </a:accent3>
      <a:accent4>
        <a:srgbClr val="B6FBAF"/>
      </a:accent4>
      <a:accent5>
        <a:srgbClr val="5A61B3"/>
      </a:accent5>
      <a:accent6>
        <a:srgbClr val="FFC6C3"/>
      </a:accent6>
      <a:hlink>
        <a:srgbClr val="73B3BF"/>
      </a:hlink>
      <a:folHlink>
        <a:srgbClr val="73B3BF"/>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18682</TotalTime>
  <Words>4005</Words>
  <Application>Microsoft Office PowerPoint</Application>
  <PresentationFormat>Custom</PresentationFormat>
  <Paragraphs>322</Paragraphs>
  <Slides>15</Slides>
  <Notes>15</Notes>
  <HiddenSlides>5</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Arial Black</vt:lpstr>
      <vt:lpstr>Calibri</vt:lpstr>
      <vt:lpstr>Corbel</vt:lpstr>
      <vt:lpstr>Lato</vt:lpstr>
      <vt:lpstr>Montserrat</vt:lpstr>
      <vt:lpstr>Montserrat-Bold</vt:lpstr>
      <vt:lpstr>Times</vt:lpstr>
      <vt:lpstr>Verdana</vt:lpstr>
      <vt:lpstr>Alteryx Presentation Template</vt:lpstr>
      <vt:lpstr>1_Office Theme</vt:lpstr>
      <vt:lpstr>1_Alteryx Presentation Template</vt:lpstr>
      <vt:lpstr>PowerPoint Presentation</vt:lpstr>
      <vt:lpstr>PowerPoint Presentation</vt:lpstr>
      <vt:lpstr>UNSERE KUNDEN</vt:lpstr>
      <vt:lpstr>TODAY Data ChaoS</vt:lpstr>
      <vt:lpstr>Heute Daten ChaoS</vt:lpstr>
      <vt:lpstr>Modern End-to-end  Analytics Platform </vt:lpstr>
      <vt:lpstr>ModernE End-to-end  Analytics Platform </vt:lpstr>
      <vt:lpstr>PowerPoint Presentation</vt:lpstr>
      <vt:lpstr>PowerPoint Presentation</vt:lpstr>
      <vt:lpstr>PowerPoint Presentation</vt:lpstr>
      <vt:lpstr>CODE- Friendly</vt:lpstr>
      <vt:lpstr>CODE- Friendly</vt:lpstr>
      <vt:lpstr>LIVE DEMO</vt:lpstr>
      <vt:lpstr>Questions?</vt:lpstr>
      <vt:lpstr>FRAGEN?</vt:lpstr>
    </vt:vector>
  </TitlesOfParts>
  <Company>Alteryx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Alteryx Light Template</dc:title>
  <dc:creator>Alteryx</dc:creator>
  <cp:lastModifiedBy>Peter Jeitschko</cp:lastModifiedBy>
  <cp:revision>1422</cp:revision>
  <dcterms:created xsi:type="dcterms:W3CDTF">2017-06-26T01:18:35Z</dcterms:created>
  <dcterms:modified xsi:type="dcterms:W3CDTF">2019-02-12T17:24:18Z</dcterms:modified>
</cp:coreProperties>
</file>